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ppt/_rels/presentation.xml.rels" ContentType="application/vnd.openxmlformats-package.relationships+xml"/>
  <Override PartName="/ppt/media/image84.png" ContentType="image/png"/>
  <Override PartName="/ppt/media/image82.jpeg" ContentType="image/jpeg"/>
  <Override PartName="/ppt/media/image81.png" ContentType="image/png"/>
  <Override PartName="/ppt/media/image6.png" ContentType="image/png"/>
  <Override PartName="/ppt/media/image61.png" ContentType="image/png"/>
  <Override PartName="/ppt/media/image83.jpeg" ContentType="image/jpeg"/>
  <Override PartName="/ppt/media/image8.png" ContentType="image/png"/>
  <Override PartName="/ppt/media/image63.png" ContentType="image/png"/>
  <Override PartName="/ppt/media/image7.png" ContentType="image/png"/>
  <Override PartName="/ppt/media/image62.png" ContentType="image/png"/>
  <Override PartName="/ppt/media/image9.png" ContentType="image/png"/>
  <Override PartName="/ppt/media/image64.png" ContentType="image/png"/>
  <Override PartName="/ppt/media/image36.png" ContentType="image/png"/>
  <Override PartName="/ppt/media/image11.png" ContentType="image/png"/>
  <Override PartName="/ppt/media/image35.png" ContentType="image/png"/>
  <Override PartName="/ppt/media/image10.png" ContentType="image/png"/>
  <Override PartName="/ppt/media/image34.png" ContentType="image/png"/>
  <Override PartName="/ppt/media/image80.jpeg" ContentType="image/jpeg"/>
  <Override PartName="/ppt/media/image59.png" ContentType="image/png"/>
  <Override PartName="/ppt/media/image33.png" ContentType="image/png"/>
  <Override PartName="/ppt/media/image58.png" ContentType="image/png"/>
  <Override PartName="/ppt/media/image32.png" ContentType="image/png"/>
  <Override PartName="/ppt/media/image31.png" ContentType="image/png"/>
  <Override PartName="/ppt/media/image56.png" ContentType="image/png"/>
  <Override PartName="/ppt/media/image55.png" ContentType="image/png"/>
  <Override PartName="/ppt/media/image29.png" ContentType="image/png"/>
  <Override PartName="/ppt/media/image28.png" ContentType="image/png"/>
  <Override PartName="/ppt/media/image26.png" ContentType="image/png"/>
  <Override PartName="/ppt/media/image25.png" ContentType="image/png"/>
  <Override PartName="/ppt/media/image24.png" ContentType="image/png"/>
  <Override PartName="/ppt/media/image49.png" ContentType="image/png"/>
  <Override PartName="/ppt/media/image23.png" ContentType="image/png"/>
  <Override PartName="/ppt/media/image48.png" ContentType="image/png"/>
  <Override PartName="/ppt/media/image22.png" ContentType="image/png"/>
  <Override PartName="/ppt/media/image21.png" ContentType="image/png"/>
  <Override PartName="/ppt/media/image46.png" ContentType="image/png"/>
  <Override PartName="/ppt/media/image20.png" ContentType="image/png"/>
  <Override PartName="/ppt/media/image45.png" ContentType="image/png"/>
  <Override PartName="/ppt/media/image19.png" ContentType="image/png"/>
  <Override PartName="/ppt/media/image18.png" ContentType="image/png"/>
  <Override PartName="/ppt/media/image57.png" ContentType="image/png"/>
  <Override PartName="/ppt/media/image5.jpeg" ContentType="image/jpeg"/>
  <Override PartName="/ppt/media/image47.png" ContentType="image/png"/>
  <Override PartName="/ppt/media/image4.jpeg" ContentType="image/jpeg"/>
  <Override PartName="/ppt/media/image14.png" ContentType="image/png"/>
  <Override PartName="/ppt/media/image39.png" ContentType="image/png"/>
  <Override PartName="/ppt/media/image17.png" ContentType="image/png"/>
  <Override PartName="/ppt/media/image1.jpeg" ContentType="image/jpeg"/>
  <Override PartName="/ppt/media/image27.png" ContentType="image/png"/>
  <Override PartName="/ppt/media/image2.jpeg" ContentType="image/jpeg"/>
  <Override PartName="/ppt/media/image12.png" ContentType="image/png"/>
  <Override PartName="/ppt/media/image3.jpeg" ContentType="image/jpeg"/>
  <Override PartName="/ppt/media/image37.png" ContentType="image/png"/>
  <Override PartName="/ppt/media/image13.png" ContentType="image/png"/>
  <Override PartName="/ppt/media/image38.png" ContentType="image/png"/>
  <Override PartName="/ppt/media/image15.png" ContentType="image/png"/>
  <Override PartName="/ppt/media/image16.png" ContentType="image/png"/>
  <Override PartName="/ppt/media/image79.jpeg" ContentType="image/jpeg"/>
  <Override PartName="/ppt/media/image40.png" ContentType="image/png"/>
  <Override PartName="/ppt/media/image65.png" ContentType="image/png"/>
  <Override PartName="/ppt/media/image41.png" ContentType="image/png"/>
  <Override PartName="/ppt/media/image66.png" ContentType="image/png"/>
  <Override PartName="/ppt/media/image42.png" ContentType="image/png"/>
  <Override PartName="/ppt/media/image67.png" ContentType="image/png"/>
  <Override PartName="/ppt/media/image43.png" ContentType="image/png"/>
  <Override PartName="/ppt/media/image68.png" ContentType="image/png"/>
  <Override PartName="/ppt/media/image44.png" ContentType="image/png"/>
  <Override PartName="/ppt/media/image69.png" ContentType="image/png"/>
  <Override PartName="/ppt/media/image50.png" ContentType="image/png"/>
  <Override PartName="/ppt/media/image75.png" ContentType="image/png"/>
  <Override PartName="/ppt/media/image51.png" ContentType="image/png"/>
  <Override PartName="/ppt/media/image76.png" ContentType="image/png"/>
  <Override PartName="/ppt/media/image52.png" ContentType="image/png"/>
  <Override PartName="/ppt/media/image77.png" ContentType="image/png"/>
  <Override PartName="/ppt/media/image53.png" ContentType="image/png"/>
  <Override PartName="/ppt/media/image54.png" ContentType="image/png"/>
  <Override PartName="/ppt/media/image60.png" ContentType="image/png"/>
  <Override PartName="/ppt/media/image70.png" ContentType="image/png"/>
  <Override PartName="/ppt/media/image71.png" ContentType="image/png"/>
  <Override PartName="/ppt/media/image72.png" ContentType="image/png"/>
  <Override PartName="/ppt/media/image73.png" ContentType="image/png"/>
  <Override PartName="/ppt/media/image74.png" ContentType="image/png"/>
  <Override PartName="/ppt/media/image30.png" ContentType="image/png"/>
  <Override PartName="/ppt/media/image78.jpeg" ContentType="image/jpeg"/>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presentation.xml" ContentType="application/vnd.openxmlformats-officedocument.presentationml.presentation.main+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70.xml" ContentType="application/vnd.openxmlformats-officedocument.presentationml.slideLayout+xml"/>
  <Override PartName="/ppt/slideLayouts/slideLayout61.xml" ContentType="application/vnd.openxmlformats-officedocument.presentationml.slideLayout+xml"/>
  <Override PartName="/ppt/slideLayouts/slideLayout60.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15.xml" ContentType="application/vnd.openxmlformats-officedocument.presentationml.slideLayout+xml"/>
  <Override PartName="/ppt/slideLayouts/slideLayout39.xml" ContentType="application/vnd.openxmlformats-officedocument.presentationml.slideLayout+xml"/>
  <Override PartName="/ppt/slideLayouts/slideLayout14.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68.xml.rels" ContentType="application/vnd.openxmlformats-package.relationships+xml"/>
  <Override PartName="/ppt/slideLayouts/_rels/slideLayout67.xml.rels" ContentType="application/vnd.openxmlformats-package.relationships+xml"/>
  <Override PartName="/ppt/slideLayouts/_rels/slideLayout66.xml.rels" ContentType="application/vnd.openxmlformats-package.relationships+xml"/>
  <Override PartName="/ppt/slideLayouts/_rels/slideLayout65.xml.rels" ContentType="application/vnd.openxmlformats-package.relationships+xml"/>
  <Override PartName="/ppt/slideLayouts/_rels/slideLayout64.xml.rels" ContentType="application/vnd.openxmlformats-package.relationships+xml"/>
  <Override PartName="/ppt/slideLayouts/_rels/slideLayout63.xml.rels" ContentType="application/vnd.openxmlformats-package.relationships+xml"/>
  <Override PartName="/ppt/slideLayouts/_rels/slideLayout62.xml.rels" ContentType="application/vnd.openxmlformats-package.relationships+xml"/>
  <Override PartName="/ppt/slideLayouts/_rels/slideLayout61.xml.rels" ContentType="application/vnd.openxmlformats-package.relationships+xml"/>
  <Override PartName="/ppt/slideLayouts/_rels/slideLayout57.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54.xml.rels" ContentType="application/vnd.openxmlformats-package.relationships+xml"/>
  <Override PartName="/ppt/slideLayouts/_rels/slideLayout53.xml.rels" ContentType="application/vnd.openxmlformats-package.relationships+xml"/>
  <Override PartName="/ppt/slideLayouts/_rels/slideLayout52.xml.rels" ContentType="application/vnd.openxmlformats-package.relationships+xml"/>
  <Override PartName="/ppt/slideLayouts/_rels/slideLayout51.xml.rels" ContentType="application/vnd.openxmlformats-package.relationships+xml"/>
  <Override PartName="/ppt/slideLayouts/_rels/slideLayout69.xml.rels" ContentType="application/vnd.openxmlformats-package.relationships+xml"/>
  <Override PartName="/ppt/slideLayouts/_rels/slideLayout50.xml.rels" ContentType="application/vnd.openxmlformats-package.relationships+xml"/>
  <Override PartName="/ppt/slideLayouts/_rels/slideLayout45.xml.rels" ContentType="application/vnd.openxmlformats-package.relationships+xml"/>
  <Override PartName="/ppt/slideLayouts/_rels/slideLayout72.xml.rels" ContentType="application/vnd.openxmlformats-package.relationships+xml"/>
  <Override PartName="/ppt/slideLayouts/_rels/slideLayout44.xml.rels" ContentType="application/vnd.openxmlformats-package.relationships+xml"/>
  <Override PartName="/ppt/slideLayouts/_rels/slideLayout71.xml.rels" ContentType="application/vnd.openxmlformats-package.relationships+xml"/>
  <Override PartName="/ppt/slideLayouts/_rels/slideLayout43.xml.rels" ContentType="application/vnd.openxmlformats-package.relationships+xml"/>
  <Override PartName="/ppt/slideLayouts/_rels/slideLayout70.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58.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59.xml.rels" ContentType="application/vnd.openxmlformats-package.relationships+xml"/>
  <Override PartName="/ppt/slideLayouts/_rels/slideLayout12.xml.rels" ContentType="application/vnd.openxmlformats-package.relationships+xml"/>
  <Override PartName="/ppt/slideLayouts/_rels/slideLayout48.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49.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7.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60.xml.rels" ContentType="application/vnd.openxmlformats-package.relationships+xml"/>
  <Override PartName="/ppt/slideLayouts/_rels/slideLayout32.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46.xml" ContentType="application/vnd.openxmlformats-officedocument.presentationml.slideLayout+xml"/>
  <Override PartName="/ppt/slideLayouts/slideLayout21.xml" ContentType="application/vnd.openxmlformats-officedocument.presentationml.slideLayout+xml"/>
  <Override PartName="/ppt/slideLayouts/slideLayout47.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49.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55.xml" ContentType="application/vnd.openxmlformats-officedocument.presentationml.slideLayout+xml"/>
  <Override PartName="/ppt/slideLayouts/slideLayout30.xml" ContentType="application/vnd.openxmlformats-officedocument.presentationml.slideLayout+xml"/>
  <Override PartName="/ppt/slideLayouts/slideLayout56.xml" ContentType="application/vnd.openxmlformats-officedocument.presentationml.slideLayout+xml"/>
  <Override PartName="/ppt/slideLayouts/slideLayout31.xml" ContentType="application/vnd.openxmlformats-officedocument.presentationml.slideLayout+xml"/>
  <Override PartName="/ppt/slideLayouts/slideLayout57.xml" ContentType="application/vnd.openxmlformats-officedocument.presentationml.slideLayout+xml"/>
  <Override PartName="/ppt/slideLayouts/slideLayout32.xml" ContentType="application/vnd.openxmlformats-officedocument.presentationml.slideLayout+xml"/>
  <Override PartName="/ppt/slideLayouts/slideLayout58.xml" ContentType="application/vnd.openxmlformats-officedocument.presentationml.slideLayout+xml"/>
  <Override PartName="/ppt/slideLayouts/slideLayout33.xml" ContentType="application/vnd.openxmlformats-officedocument.presentationml.slideLayout+xml"/>
  <Override PartName="/ppt/slideLayouts/slideLayout59.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69.xml" ContentType="application/vnd.openxmlformats-officedocument.presentationml.slideLayout+xml"/>
  <Override PartName="/ppt/slideLayouts/slideLayout44.xml" ContentType="application/vnd.openxmlformats-officedocument.presentationml.slideLayout+xml"/>
  <Override PartName="/ppt/slideLayouts/slideLayout8.xml" ContentType="application/vnd.openxmlformats-officedocument.presentationml.slideLayout+xml"/>
  <Override PartName="/ppt/slideLayouts/slideLayout68.xml" ContentType="application/vnd.openxmlformats-officedocument.presentationml.slideLayout+xml"/>
  <Override PartName="/ppt/slideLayouts/slideLayout43.xml" ContentType="application/vnd.openxmlformats-officedocument.presentationml.slideLayout+xml"/>
  <Override PartName="/ppt/slideLayouts/slideLayout7.xml" ContentType="application/vnd.openxmlformats-officedocument.presentationml.slideLayout+xml"/>
  <Override PartName="/ppt/slideLayouts/slideLayout63.xml" ContentType="application/vnd.openxmlformats-officedocument.presentationml.slideLayout+xml"/>
  <Override PartName="/ppt/slideLayouts/slideLayout2.xml" ContentType="application/vnd.openxmlformats-officedocument.presentationml.slideLayout+xml"/>
  <Override PartName="/ppt/slideLayouts/slideLayout62.xml" ContentType="application/vnd.openxmlformats-officedocument.presentationml.slideLayout+xml"/>
  <Override PartName="/ppt/slideLayouts/slideLayout1.xml" ContentType="application/vnd.openxmlformats-officedocument.presentationml.slideLayout+xml"/>
  <Override PartName="/ppt/slideLayouts/slideLayout64.xml" ContentType="application/vnd.openxmlformats-officedocument.presentationml.slideLayout+xml"/>
  <Override PartName="/ppt/slideLayouts/slideLayout3.xml" ContentType="application/vnd.openxmlformats-officedocument.presentationml.slideLayout+xml"/>
  <Override PartName="/ppt/slideLayouts/slideLayout65.xml" ContentType="application/vnd.openxmlformats-officedocument.presentationml.slideLayout+xml"/>
  <Override PartName="/ppt/slideLayouts/slideLayout40.xml" ContentType="application/vnd.openxmlformats-officedocument.presentationml.slideLayout+xml"/>
  <Override PartName="/ppt/slideLayouts/slideLayout4.xml" ContentType="application/vnd.openxmlformats-officedocument.presentationml.slideLayout+xml"/>
  <Override PartName="/ppt/slideLayouts/slideLayout66.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67.xml" ContentType="application/vnd.openxmlformats-officedocument.presentationml.slideLayout+xml"/>
  <Override PartName="/ppt/slideLayouts/slideLayout42.xml" ContentType="application/vnd.openxmlformats-officedocument.presentationml.slideLayout+xml"/>
  <Override PartName="/ppt/slideLayouts/slideLayout6.xml" ContentType="application/vnd.openxmlformats-officedocument.presentationml.slideLayout+xml"/>
  <Override PartName="/ppt/slides/slide87.xml" ContentType="application/vnd.openxmlformats-officedocument.presentationml.slide+xml"/>
  <Override PartName="/ppt/slides/slide86.xml" ContentType="application/vnd.openxmlformats-officedocument.presentationml.slide+xml"/>
  <Override PartName="/ppt/slides/slide85.xml" ContentType="application/vnd.openxmlformats-officedocument.presentationml.slide+xml"/>
  <Override PartName="/ppt/slides/slide84.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80.xml" ContentType="application/vnd.openxmlformats-officedocument.presentationml.slide+xml"/>
  <Override PartName="/ppt/slides/slide79.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6.xml" ContentType="application/vnd.openxmlformats-officedocument.presentationml.slide+xml"/>
  <Override PartName="/ppt/slides/slide1.xml" ContentType="application/vnd.openxmlformats-officedocument.presentationml.slide+xml"/>
  <Override PartName="/ppt/slides/slide39.xml" ContentType="application/vnd.openxmlformats-officedocument.presentationml.slide+xml"/>
  <Override PartName="/ppt/slides/slide2.xml" ContentType="application/vnd.openxmlformats-officedocument.presentationml.slide+xml"/>
  <Override PartName="/ppt/slides/slide14.xml" ContentType="application/vnd.openxmlformats-officedocument.presentationml.slide+xml"/>
  <Override PartName="/ppt/slides/slide8.xml" ContentType="application/vnd.openxmlformats-officedocument.presentationml.slide+xml"/>
  <Override PartName="/ppt/slides/slide15.xml" ContentType="application/vnd.openxmlformats-officedocument.presentationml.slide+xml"/>
  <Override PartName="/ppt/slides/slide9.xml" ContentType="application/vnd.openxmlformats-officedocument.presentationml.slide+xml"/>
  <Override PartName="/ppt/slides/slide36.xml" ContentType="application/vnd.openxmlformats-officedocument.presentationml.slide+xml"/>
  <Override PartName="/ppt/slides/slide5.xml" ContentType="application/vnd.openxmlformats-officedocument.presentationml.slide+xml"/>
  <Override PartName="/ppt/slides/slide11.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10.xml" ContentType="application/vnd.openxmlformats-officedocument.presentationml.slide+xml"/>
  <Override PartName="/ppt/slides/slide34.xml" ContentType="application/vnd.openxmlformats-officedocument.presentationml.slide+xml"/>
  <Override PartName="/ppt/slides/slide59.xml" ContentType="application/vnd.openxmlformats-officedocument.presentationml.slide+xml"/>
  <Override PartName="/ppt/slides/slide33.xml" ContentType="application/vnd.openxmlformats-officedocument.presentationml.slide+xml"/>
  <Override PartName="/ppt/slides/slide58.xml" ContentType="application/vnd.openxmlformats-officedocument.presentationml.slide+xml"/>
  <Override PartName="/ppt/slides/slide32.xml" ContentType="application/vnd.openxmlformats-officedocument.presentationml.slide+xml"/>
  <Override PartName="/ppt/slides/slide57.xml" ContentType="application/vnd.openxmlformats-officedocument.presentationml.slide+xml"/>
  <Override PartName="/ppt/slides/slide31.xml" ContentType="application/vnd.openxmlformats-officedocument.presentationml.slide+xml"/>
  <Override PartName="/ppt/slides/slide56.xml" ContentType="application/vnd.openxmlformats-officedocument.presentationml.slide+xml"/>
  <Override PartName="/ppt/slides/slide30.xml" ContentType="application/vnd.openxmlformats-officedocument.presentationml.slide+xml"/>
  <Override PartName="/ppt/slides/slide55.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49.xml" ContentType="application/vnd.openxmlformats-officedocument.presentationml.slide+xml"/>
  <Override PartName="/ppt/slides/slide23.xml" ContentType="application/vnd.openxmlformats-officedocument.presentationml.slide+xml"/>
  <Override PartName="/ppt/slides/slide48.xml" ContentType="application/vnd.openxmlformats-officedocument.presentationml.slide+xml"/>
  <Override PartName="/ppt/slides/slide22.xml" ContentType="application/vnd.openxmlformats-officedocument.presentationml.slide+xml"/>
  <Override PartName="/ppt/slides/slide47.xml" ContentType="application/vnd.openxmlformats-officedocument.presentationml.slide+xml"/>
  <Override PartName="/ppt/slides/slide21.xml" ContentType="application/vnd.openxmlformats-officedocument.presentationml.slide+xml"/>
  <Override PartName="/ppt/slides/_rels/slide82.xml.rels" ContentType="application/vnd.openxmlformats-package.relationships+xml"/>
  <Override PartName="/ppt/slides/_rels/slide79.xml.rels" ContentType="application/vnd.openxmlformats-package.relationships+xml"/>
  <Override PartName="/ppt/slides/_rels/slide10.xml.rels" ContentType="application/vnd.openxmlformats-package.relationships+xml"/>
  <Override PartName="/ppt/slides/_rels/slide81.xml.rels" ContentType="application/vnd.openxmlformats-package.relationships+xml"/>
  <Override PartName="/ppt/slides/_rels/slide32.xml.rels" ContentType="application/vnd.openxmlformats-package.relationships+xml"/>
  <Override PartName="/ppt/slides/_rels/slide27.xml.rels" ContentType="application/vnd.openxmlformats-package.relationships+xml"/>
  <Override PartName="/ppt/slides/_rels/slide80.xml.rels" ContentType="application/vnd.openxmlformats-package.relationships+xml"/>
  <Override PartName="/ppt/slides/_rels/slide31.xml.rels" ContentType="application/vnd.openxmlformats-package.relationships+xml"/>
  <Override PartName="/ppt/slides/_rels/slide29.xml.rels" ContentType="application/vnd.openxmlformats-package.relationships+xml"/>
  <Override PartName="/ppt/slides/_rels/slide78.xml.rels" ContentType="application/vnd.openxmlformats-package.relationships+xml"/>
  <Override PartName="/ppt/slides/_rels/slide30.xml.rels" ContentType="application/vnd.openxmlformats-package.relationships+xml"/>
  <Override PartName="/ppt/slides/_rels/slide28.xml.rels" ContentType="application/vnd.openxmlformats-package.relationships+xml"/>
  <Override PartName="/ppt/slides/_rels/slide77.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47.xml.rels" ContentType="application/vnd.openxmlformats-package.relationships+xml"/>
  <Override PartName="/ppt/slides/_rels/slide46.xml.rels" ContentType="application/vnd.openxmlformats-package.relationships+xml"/>
  <Override PartName="/ppt/slides/_rels/slide26.xml.rels" ContentType="application/vnd.openxmlformats-package.relationships+xml"/>
  <Override PartName="/ppt/slides/_rels/slide75.xml.rels" ContentType="application/vnd.openxmlformats-package.relationships+xml"/>
  <Override PartName="/ppt/slides/_rels/slide85.xml.rels" ContentType="application/vnd.openxmlformats-package.relationships+xml"/>
  <Override PartName="/ppt/slides/_rels/slide36.xml.rels" ContentType="application/vnd.openxmlformats-package.relationships+xml"/>
  <Override PartName="/ppt/slides/_rels/slide5.xml.rels" ContentType="application/vnd.openxmlformats-package.relationships+xml"/>
  <Override PartName="/ppt/slides/_rels/slide25.xml.rels" ContentType="application/vnd.openxmlformats-package.relationships+xml"/>
  <Override PartName="/ppt/slides/_rels/slide74.xml.rels" ContentType="application/vnd.openxmlformats-package.relationships+xml"/>
  <Override PartName="/ppt/slides/_rels/slide84.xml.rels" ContentType="application/vnd.openxmlformats-package.relationships+xml"/>
  <Override PartName="/ppt/slides/_rels/slide35.xml.rels" ContentType="application/vnd.openxmlformats-package.relationships+xml"/>
  <Override PartName="/ppt/slides/_rels/slide70.xml.rels" ContentType="application/vnd.openxmlformats-package.relationships+xml"/>
  <Override PartName="/ppt/slides/_rels/slide4.xml.rels" ContentType="application/vnd.openxmlformats-package.relationships+xml"/>
  <Override PartName="/ppt/slides/_rels/slide45.xml.rels" ContentType="application/vnd.openxmlformats-package.relationships+xml"/>
  <Override PartName="/ppt/slides/_rels/slide24.xml.rels" ContentType="application/vnd.openxmlformats-package.relationships+xml"/>
  <Override PartName="/ppt/slides/_rels/slide73.xml.rels" ContentType="application/vnd.openxmlformats-package.relationships+xml"/>
  <Override PartName="/ppt/slides/_rels/slide3.xml.rels" ContentType="application/vnd.openxmlformats-package.relationships+xml"/>
  <Override PartName="/ppt/slides/_rels/slide3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83.xml.rels" ContentType="application/vnd.openxmlformats-package.relationships+xml"/>
  <Override PartName="/ppt/slides/_rels/slide34.xml.rels" ContentType="application/vnd.openxmlformats-package.relationships+xml"/>
  <Override PartName="/ppt/slides/_rels/slide2.xml.rels" ContentType="application/vnd.openxmlformats-package.relationships+xml"/>
  <Override PartName="/ppt/slides/_rels/slide76.xml.rels" ContentType="application/vnd.openxmlformats-package.relationships+xml"/>
  <Override PartName="/ppt/slides/_rels/slide8.xml.rels" ContentType="application/vnd.openxmlformats-package.relationships+xml"/>
  <Override PartName="/ppt/slides/_rels/slide60.xml.rels" ContentType="application/vnd.openxmlformats-package.relationships+xml"/>
  <Override PartName="/ppt/slides/_rels/slide11.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86.xml.rels" ContentType="application/vnd.openxmlformats-package.relationships+xml"/>
  <Override PartName="/ppt/slides/_rels/slide37.xml.rels" ContentType="application/vnd.openxmlformats-package.relationships+xml"/>
  <Override PartName="/ppt/slides/_rels/slide87.xml.rels" ContentType="application/vnd.openxmlformats-package.relationships+xml"/>
  <Override PartName="/ppt/slides/_rels/slide38.xml.rels" ContentType="application/vnd.openxmlformats-package.relationships+xml"/>
  <Override PartName="/ppt/slides/_rels/slide39.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22.xml.rels" ContentType="application/vnd.openxmlformats-package.relationships+xml"/>
  <Override PartName="/ppt/slides/_rels/slide71.xml.rels" ContentType="application/vnd.openxmlformats-package.relationships+xml"/>
  <Override PartName="/ppt/slides/_rels/slide44.xml.rels" ContentType="application/vnd.openxmlformats-package.relationships+xml"/>
  <Override PartName="/ppt/slides/_rels/slide23.xml.rels" ContentType="application/vnd.openxmlformats-package.relationships+xml"/>
  <Override PartName="/ppt/slides/_rels/slide72.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69.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52.xml.rels" ContentType="application/vnd.openxmlformats-package.relationships+xml"/>
  <Override PartName="/ppt/slides/_rels/slide53.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12.xml.rels" ContentType="application/vnd.openxmlformats-package.relationships+xml"/>
  <Override PartName="/ppt/slides/_rels/slide61.xml.rels" ContentType="application/vnd.openxmlformats-package.relationships+xml"/>
  <Override PartName="/ppt/slides/_rels/slide13.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16.xml.rels" ContentType="application/vnd.openxmlformats-package.relationships+xml"/>
  <Override PartName="/ppt/slides/_rels/slide65.xml.rels" ContentType="application/vnd.openxmlformats-package.relationships+xml"/>
  <Override PartName="/ppt/slides/_rels/slide17.xml.rels" ContentType="application/vnd.openxmlformats-package.relationships+xml"/>
  <Override PartName="/ppt/slides/_rels/slide66.xml.rels" ContentType="application/vnd.openxmlformats-package.relationships+xml"/>
  <Override PartName="/ppt/slides/_rels/slide18.xml.rels" ContentType="application/vnd.openxmlformats-package.relationships+xml"/>
  <Override PartName="/ppt/slides/_rels/slide67.xml.rels" ContentType="application/vnd.openxmlformats-package.relationships+xml"/>
  <Override PartName="/ppt/slides/_rels/slide19.xml.rels" ContentType="application/vnd.openxmlformats-package.relationships+xml"/>
  <Override PartName="/ppt/slides/_rels/slide68.xml.rels" ContentType="application/vnd.openxmlformats-package.relationships+xml"/>
  <Override PartName="/ppt/slides/slide46.xml" ContentType="application/vnd.openxmlformats-officedocument.presentationml.slide+xml"/>
  <Override PartName="/ppt/slides/slide20.xml" ContentType="application/vnd.openxmlformats-officedocument.presentationml.slide+xml"/>
  <Override PartName="/ppt/slides/slide45.xml" ContentType="application/vnd.openxmlformats-officedocument.presentationml.slide+xml"/>
  <Override PartName="/ppt/slides/slide6.xml" ContentType="application/vnd.openxmlformats-officedocument.presentationml.slide+xml"/>
  <Override PartName="/ppt/slides/slide12.xml" ContentType="application/vnd.openxmlformats-officedocument.presentationml.slide+xml"/>
  <Override PartName="/ppt/slides/slide37.xml" ContentType="application/vnd.openxmlformats-officedocument.presentationml.slide+xml"/>
  <Override PartName="/ppt/slides/slide7.xml" ContentType="application/vnd.openxmlformats-officedocument.presentationml.slide+xml"/>
  <Override PartName="/ppt/slides/slide13.xml" ContentType="application/vnd.openxmlformats-officedocument.presentationml.slide+xml"/>
  <Override PartName="/ppt/slides/slide38.xml" ContentType="application/vnd.openxmlformats-officedocument.presentationml.slide+xml"/>
  <Override PartName="/ppt/slides/slide40.xml" ContentType="application/vnd.openxmlformats-officedocument.presentationml.slide+xml"/>
  <Override PartName="/ppt/slides/slide65.xml" ContentType="application/vnd.openxmlformats-officedocument.presentationml.slide+xml"/>
  <Override PartName="/ppt/slides/slide41.xml" ContentType="application/vnd.openxmlformats-officedocument.presentationml.slide+xml"/>
  <Override PartName="/ppt/slides/slide66.xml" ContentType="application/vnd.openxmlformats-officedocument.presentationml.slide+xml"/>
  <Override PartName="/ppt/slides/slide42.xml" ContentType="application/vnd.openxmlformats-officedocument.presentationml.slide+xml"/>
  <Override PartName="/ppt/slides/slide67.xml" ContentType="application/vnd.openxmlformats-officedocument.presentationml.slide+xml"/>
  <Override PartName="/ppt/slides/slide43.xml" ContentType="application/vnd.openxmlformats-officedocument.presentationml.slide+xml"/>
  <Override PartName="/ppt/slides/slide68.xml" ContentType="application/vnd.openxmlformats-officedocument.presentationml.slide+xml"/>
  <Override PartName="/ppt/slides/slide44.xml" ContentType="application/vnd.openxmlformats-officedocument.presentationml.slide+xml"/>
  <Override PartName="/ppt/slides/slide69.xml" ContentType="application/vnd.openxmlformats-officedocument.presentationml.slide+xml"/>
  <Override PartName="/ppt/slides/slide50.xml" ContentType="application/vnd.openxmlformats-officedocument.presentationml.slide+xml"/>
  <Override PartName="/ppt/slides/slide75.xml" ContentType="application/vnd.openxmlformats-officedocument.presentationml.slide+xml"/>
  <Override PartName="/ppt/slides/slide51.xml" ContentType="application/vnd.openxmlformats-officedocument.presentationml.slide+xml"/>
  <Override PartName="/ppt/slides/slide76.xml" ContentType="application/vnd.openxmlformats-officedocument.presentationml.slide+xml"/>
  <Override PartName="/ppt/slides/slide52.xml" ContentType="application/vnd.openxmlformats-officedocument.presentationml.slide+xml"/>
  <Override PartName="/ppt/slides/slide77.xml" ContentType="application/vnd.openxmlformats-officedocument.presentationml.slide+xml"/>
  <Override PartName="/ppt/slides/slide53.xml" ContentType="application/vnd.openxmlformats-officedocument.presentationml.slide+xml"/>
  <Override PartName="/ppt/slides/slide78.xml" ContentType="application/vnd.openxmlformats-officedocument.presentationml.slide+xml"/>
  <Override PartName="/ppt/slides/slide54.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customXml/item1.xml" ContentType="application/xml"/>
  <Override PartName="/customXml/itemProps1.xml" ContentType="application/vnd.openxmlformats-officedocument.customXmlProperties+xml"/>
  <Override PartName="/customXml/item2.xml" ContentType="application/xml"/>
  <Override PartName="/customXml/itemProps3.xml" ContentType="application/vnd.openxmlformats-officedocument.customXmlProperties+xml"/>
  <Override PartName="/customXml/_rels/item3.xml.rels" ContentType="application/vnd.openxmlformats-package.relationships+xml"/>
  <Override PartName="/customXml/_rels/item1.xml.rels" ContentType="application/vnd.openxmlformats-package.relationships+xml"/>
  <Override PartName="/customXml/_rels/item2.xml.rels" ContentType="application/vnd.openxmlformats-package.relationships+xml"/>
  <Override PartName="/customXml/itemProps2.xml" ContentType="application/vnd.openxmlformats-officedocument.customXmlProperties+xml"/>
  <Override PartName="/customXml/item3.xml" ContentType="application/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Lst>
  <p:sldSz cx="12192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25"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6"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2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1"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33"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4"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5"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6"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7"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8"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43"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4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4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5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4"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5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6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6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6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7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7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7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7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82"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84"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8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8"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6"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9"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9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9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9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9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97"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9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1"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03"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04"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0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09"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11"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12"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13"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14"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15"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16"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21"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2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2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2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7"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8"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3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3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3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3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3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3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4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4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4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4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4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4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4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5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5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5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5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5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5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8"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59"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6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6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6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6"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6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7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7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7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7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7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7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7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8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8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8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8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8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8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8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9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9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9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9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7"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98"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20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20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0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4"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5"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20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0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0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21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1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1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21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1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21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2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22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2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2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2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22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2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2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3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3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3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2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3"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jpe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jpe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5.jpe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Picture 6" descr=""/>
          <p:cNvPicPr/>
          <p:nvPr/>
        </p:nvPicPr>
        <p:blipFill>
          <a:blip r:embed="rId2"/>
          <a:stretch/>
        </p:blipFill>
        <p:spPr>
          <a:xfrm>
            <a:off x="0" y="0"/>
            <a:ext cx="12190320" cy="6856200"/>
          </a:xfrm>
          <a:prstGeom prst="rect">
            <a:avLst/>
          </a:prstGeom>
          <a:ln>
            <a:noFill/>
          </a:ln>
        </p:spPr>
      </p:pic>
      <p:sp>
        <p:nvSpPr>
          <p:cNvPr id="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a:t>
            </a:r>
            <a:r>
              <a:rPr b="0" lang="en-US" sz="4400" spc="-1" strike="noStrike">
                <a:latin typeface="Arial"/>
              </a:rPr>
              <a:t>l</a:t>
            </a:r>
            <a:r>
              <a:rPr b="0" lang="en-US" sz="4400" spc="-1" strike="noStrike">
                <a:latin typeface="Arial"/>
              </a:rPr>
              <a:t>i</a:t>
            </a:r>
            <a:r>
              <a:rPr b="0" lang="en-US" sz="4400" spc="-1" strike="noStrike">
                <a:latin typeface="Arial"/>
              </a:rPr>
              <a:t>c</a:t>
            </a:r>
            <a:r>
              <a:rPr b="0" lang="en-US" sz="4400" spc="-1" strike="noStrike">
                <a:latin typeface="Arial"/>
              </a:rPr>
              <a:t>k</a:t>
            </a:r>
            <a:r>
              <a:rPr b="0" lang="en-US" sz="4400" spc="-1" strike="noStrike">
                <a:latin typeface="Arial"/>
              </a:rPr>
              <a:t> </a:t>
            </a:r>
            <a:r>
              <a:rPr b="0" lang="en-US" sz="4400" spc="-1" strike="noStrike">
                <a:latin typeface="Arial"/>
              </a:rPr>
              <a:t>t</a:t>
            </a:r>
            <a:r>
              <a:rPr b="0" lang="en-US" sz="4400" spc="-1" strike="noStrike">
                <a:latin typeface="Arial"/>
              </a:rPr>
              <a:t>o</a:t>
            </a:r>
            <a:r>
              <a:rPr b="0" lang="en-US" sz="4400" spc="-1" strike="noStrike">
                <a:latin typeface="Arial"/>
              </a:rPr>
              <a:t> </a:t>
            </a:r>
            <a:r>
              <a:rPr b="0" lang="en-US" sz="4400" spc="-1" strike="noStrike">
                <a:latin typeface="Arial"/>
              </a:rPr>
              <a:t>e</a:t>
            </a:r>
            <a:r>
              <a:rPr b="0" lang="en-US" sz="4400" spc="-1" strike="noStrike">
                <a:latin typeface="Arial"/>
              </a:rPr>
              <a:t>d</a:t>
            </a:r>
            <a:r>
              <a:rPr b="0" lang="en-US" sz="4400" spc="-1" strike="noStrike">
                <a:latin typeface="Arial"/>
              </a:rPr>
              <a:t>i</a:t>
            </a:r>
            <a:r>
              <a:rPr b="0" lang="en-US" sz="4400" spc="-1" strike="noStrike">
                <a:latin typeface="Arial"/>
              </a:rPr>
              <a:t>t</a:t>
            </a:r>
            <a:r>
              <a:rPr b="0" lang="en-US" sz="4400" spc="-1" strike="noStrike">
                <a:latin typeface="Arial"/>
              </a:rPr>
              <a:t> </a:t>
            </a:r>
            <a:r>
              <a:rPr b="0" lang="en-US" sz="4400" spc="-1" strike="noStrike">
                <a:latin typeface="Arial"/>
              </a:rPr>
              <a:t>t</a:t>
            </a:r>
            <a:r>
              <a:rPr b="0" lang="en-US" sz="4400" spc="-1" strike="noStrike">
                <a:latin typeface="Arial"/>
              </a:rPr>
              <a:t>h</a:t>
            </a:r>
            <a:r>
              <a:rPr b="0" lang="en-US" sz="4400" spc="-1" strike="noStrike">
                <a:latin typeface="Arial"/>
              </a:rPr>
              <a:t>e</a:t>
            </a:r>
            <a:r>
              <a:rPr b="0" lang="en-US" sz="4400" spc="-1" strike="noStrike">
                <a:latin typeface="Arial"/>
              </a:rPr>
              <a:t> </a:t>
            </a:r>
            <a:r>
              <a:rPr b="0" lang="en-US" sz="4400" spc="-1" strike="noStrike">
                <a:latin typeface="Arial"/>
              </a:rPr>
              <a:t>t</a:t>
            </a:r>
            <a:r>
              <a:rPr b="0" lang="en-US" sz="4400" spc="-1" strike="noStrike">
                <a:latin typeface="Arial"/>
              </a:rPr>
              <a:t>i</a:t>
            </a:r>
            <a:r>
              <a:rPr b="0" lang="en-US" sz="4400" spc="-1" strike="noStrike">
                <a:latin typeface="Arial"/>
              </a:rPr>
              <a:t>t</a:t>
            </a:r>
            <a:r>
              <a:rPr b="0" lang="en-US" sz="4400" spc="-1" strike="noStrike">
                <a:latin typeface="Arial"/>
              </a:rPr>
              <a:t>l</a:t>
            </a:r>
            <a:r>
              <a:rPr b="0" lang="en-US" sz="4400" spc="-1" strike="noStrike">
                <a:latin typeface="Arial"/>
              </a:rPr>
              <a:t>e</a:t>
            </a:r>
            <a:r>
              <a:rPr b="0" lang="en-US" sz="4400" spc="-1" strike="noStrike">
                <a:latin typeface="Arial"/>
              </a:rPr>
              <a:t> </a:t>
            </a:r>
            <a:r>
              <a:rPr b="0" lang="en-US" sz="4400" spc="-1" strike="noStrike">
                <a:latin typeface="Arial"/>
              </a:rPr>
              <a:t>t</a:t>
            </a:r>
            <a:r>
              <a:rPr b="0" lang="en-US" sz="4400" spc="-1" strike="noStrike">
                <a:latin typeface="Arial"/>
              </a:rPr>
              <a:t>e</a:t>
            </a:r>
            <a:r>
              <a:rPr b="0" lang="en-US" sz="4400" spc="-1" strike="noStrike">
                <a:latin typeface="Arial"/>
              </a:rPr>
              <a:t>x</a:t>
            </a:r>
            <a:r>
              <a:rPr b="0" lang="en-US" sz="4400" spc="-1" strike="noStrike">
                <a:latin typeface="Arial"/>
              </a:rPr>
              <a:t>t</a:t>
            </a:r>
            <a:r>
              <a:rPr b="0" lang="en-US" sz="4400" spc="-1" strike="noStrike">
                <a:latin typeface="Arial"/>
              </a:rPr>
              <a:t> </a:t>
            </a:r>
            <a:r>
              <a:rPr b="0" lang="en-US" sz="4400" spc="-1" strike="noStrike">
                <a:latin typeface="Arial"/>
              </a:rPr>
              <a:t>f</a:t>
            </a:r>
            <a:r>
              <a:rPr b="0" lang="en-US" sz="4400" spc="-1" strike="noStrike">
                <a:latin typeface="Arial"/>
              </a:rPr>
              <a:t>o</a:t>
            </a:r>
            <a:r>
              <a:rPr b="0" lang="en-US" sz="4400" spc="-1" strike="noStrike">
                <a:latin typeface="Arial"/>
              </a:rPr>
              <a:t>r</a:t>
            </a:r>
            <a:r>
              <a:rPr b="0" lang="en-US" sz="4400" spc="-1" strike="noStrike">
                <a:latin typeface="Arial"/>
              </a:rPr>
              <a:t>m</a:t>
            </a:r>
            <a:r>
              <a:rPr b="0" lang="en-US" sz="4400" spc="-1" strike="noStrike">
                <a:latin typeface="Arial"/>
              </a:rPr>
              <a:t>a</a:t>
            </a:r>
            <a:r>
              <a:rPr b="0" lang="en-US" sz="4400" spc="-1" strike="noStrike">
                <a:latin typeface="Arial"/>
              </a:rPr>
              <a:t>t</a:t>
            </a:r>
            <a:endParaRPr b="0" lang="en-US" sz="4400" spc="-1" strike="noStrike">
              <a:latin typeface="Arial"/>
            </a:endParaRPr>
          </a:p>
        </p:txBody>
      </p:sp>
      <p:sp>
        <p:nvSpPr>
          <p:cNvPr id="2"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9" name="Immagine 4" descr=""/>
          <p:cNvPicPr/>
          <p:nvPr/>
        </p:nvPicPr>
        <p:blipFill>
          <a:blip r:embed="rId2"/>
          <a:stretch/>
        </p:blipFill>
        <p:spPr>
          <a:xfrm>
            <a:off x="0" y="0"/>
            <a:ext cx="12190320" cy="6856200"/>
          </a:xfrm>
          <a:prstGeom prst="rect">
            <a:avLst/>
          </a:prstGeom>
          <a:ln>
            <a:noFill/>
          </a:ln>
        </p:spPr>
      </p:pic>
      <p:sp>
        <p:nvSpPr>
          <p:cNvPr id="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78" name="Picture 3" descr=""/>
          <p:cNvPicPr/>
          <p:nvPr/>
        </p:nvPicPr>
        <p:blipFill>
          <a:blip r:embed="rId2"/>
          <a:stretch/>
        </p:blipFill>
        <p:spPr>
          <a:xfrm>
            <a:off x="0" y="0"/>
            <a:ext cx="12190320" cy="6856200"/>
          </a:xfrm>
          <a:prstGeom prst="rect">
            <a:avLst/>
          </a:prstGeom>
          <a:ln>
            <a:noFill/>
          </a:ln>
        </p:spPr>
      </p:pic>
      <p:sp>
        <p:nvSpPr>
          <p:cNvPr id="79" name="PlaceHolder 1"/>
          <p:cNvSpPr>
            <a:spLocks noGrp="1"/>
          </p:cNvSpPr>
          <p:nvPr>
            <p:ph type="title"/>
          </p:nvPr>
        </p:nvSpPr>
        <p:spPr>
          <a:xfrm>
            <a:off x="609480" y="273240"/>
            <a:ext cx="10972080" cy="1145160"/>
          </a:xfrm>
          <a:prstGeom prst="rect">
            <a:avLst/>
          </a:prstGeom>
        </p:spPr>
        <p:txBody>
          <a:bodyPr lIns="0" rIns="0" tIns="0" bIns="0" anchor="ctr">
            <a:spAutoFit/>
          </a:bodyPr>
          <a:p>
            <a:r>
              <a:rPr b="0" lang="en-US" sz="1800" spc="-1" strike="noStrike">
                <a:latin typeface="Arial"/>
              </a:rPr>
              <a:t>Click to edit the title text format</a:t>
            </a:r>
            <a:endParaRPr b="0" lang="en-US" sz="1800" spc="-1" strike="noStrike">
              <a:latin typeface="Arial"/>
            </a:endParaRPr>
          </a:p>
        </p:txBody>
      </p:sp>
      <p:sp>
        <p:nvSpPr>
          <p:cNvPr id="80"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17" name="Immagine 6" descr=""/>
          <p:cNvPicPr/>
          <p:nvPr/>
        </p:nvPicPr>
        <p:blipFill>
          <a:blip r:embed="rId2"/>
          <a:stretch/>
        </p:blipFill>
        <p:spPr>
          <a:xfrm>
            <a:off x="0" y="0"/>
            <a:ext cx="12190320" cy="6856200"/>
          </a:xfrm>
          <a:prstGeom prst="rect">
            <a:avLst/>
          </a:prstGeom>
          <a:ln>
            <a:noFill/>
          </a:ln>
        </p:spPr>
      </p:pic>
      <p:sp>
        <p:nvSpPr>
          <p:cNvPr id="1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1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57"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94" name="Picture 7" descr=""/>
          <p:cNvPicPr/>
          <p:nvPr/>
        </p:nvPicPr>
        <p:blipFill>
          <a:blip r:embed="rId2"/>
          <a:stretch/>
        </p:blipFill>
        <p:spPr>
          <a:xfrm>
            <a:off x="0" y="0"/>
            <a:ext cx="12190320" cy="6856200"/>
          </a:xfrm>
          <a:prstGeom prst="rect">
            <a:avLst/>
          </a:prstGeom>
          <a:ln>
            <a:noFill/>
          </a:ln>
        </p:spPr>
      </p:pic>
      <p:sp>
        <p:nvSpPr>
          <p:cNvPr id="19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96"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1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30.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38.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49.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70.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13.xml"/>
</Relationships>
</file>

<file path=ppt/slides/_rels/slide71.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13.xml"/>
</Relationships>
</file>

<file path=ppt/slides/_rels/slide72.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13.xml"/>
</Relationships>
</file>

<file path=ppt/slides/_rels/slide73.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13.xml"/>
</Relationships>
</file>

<file path=ppt/slides/_rels/slide74.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13.xml"/>
</Relationships>
</file>

<file path=ppt/slides/_rels/slide75.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3.xml"/>
</Relationships>
</file>

<file path=ppt/slides/_rels/slide76.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13.xml"/>
</Relationships>
</file>

<file path=ppt/slides/_rels/slide77.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13.xml"/>
</Relationships>
</file>

<file path=ppt/slides/_rels/slide78.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13.xml"/>
</Relationships>
</file>

<file path=ppt/slides/_rels/slide79.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81.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13.xml"/>
</Relationships>
</file>

<file path=ppt/slides/_rels/slide82.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13.xml"/>
</Relationships>
</file>

<file path=ppt/slides/_rels/slide83.xml.rels><?xml version="1.0" encoding="UTF-8"?>
<Relationships xmlns="http://schemas.openxmlformats.org/package/2006/relationships"><Relationship Id="rId1" Type="http://schemas.openxmlformats.org/officeDocument/2006/relationships/image" Target="../media/image78.jpeg"/><Relationship Id="rId2" Type="http://schemas.openxmlformats.org/officeDocument/2006/relationships/image" Target="../media/image79.jpeg"/><Relationship Id="rId3" Type="http://schemas.openxmlformats.org/officeDocument/2006/relationships/image" Target="../media/image80.jpeg"/><Relationship Id="rId4" Type="http://schemas.openxmlformats.org/officeDocument/2006/relationships/slideLayout" Target="../slideLayouts/slideLayout13.xml"/>
</Relationships>
</file>

<file path=ppt/slides/_rels/slide84.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3.xml"/>
</Relationships>
</file>

<file path=ppt/slides/_rels/slide85.xml.rels><?xml version="1.0" encoding="UTF-8"?>
<Relationships xmlns="http://schemas.openxmlformats.org/package/2006/relationships"><Relationship Id="rId1" Type="http://schemas.openxmlformats.org/officeDocument/2006/relationships/image" Target="../media/image82.jpeg"/><Relationship Id="rId2" Type="http://schemas.openxmlformats.org/officeDocument/2006/relationships/image" Target="../media/image83.jpeg"/><Relationship Id="rId3" Type="http://schemas.openxmlformats.org/officeDocument/2006/relationships/slideLayout" Target="../slideLayouts/slideLayout13.xml"/>
</Relationships>
</file>

<file path=ppt/slides/_rels/slide86.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13.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9.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CustomShape 1"/>
          <p:cNvSpPr/>
          <p:nvPr/>
        </p:nvSpPr>
        <p:spPr>
          <a:xfrm>
            <a:off x="6095880" y="1686240"/>
            <a:ext cx="5652720" cy="2385720"/>
          </a:xfrm>
          <a:prstGeom prst="rect">
            <a:avLst/>
          </a:prstGeom>
          <a:noFill/>
          <a:ln>
            <a:noFill/>
          </a:ln>
        </p:spPr>
        <p:style>
          <a:lnRef idx="0"/>
          <a:fillRef idx="0"/>
          <a:effectRef idx="0"/>
          <a:fontRef idx="minor"/>
        </p:style>
        <p:txBody>
          <a:bodyPr lIns="90000" rIns="90000" tIns="45000" bIns="45000">
            <a:normAutofit/>
          </a:bodyPr>
          <a:p>
            <a:pPr>
              <a:lnSpc>
                <a:spcPct val="90000"/>
              </a:lnSpc>
            </a:pPr>
            <a:r>
              <a:rPr b="1" lang="en-US" sz="3600" spc="-1" strike="noStrike">
                <a:solidFill>
                  <a:srgbClr val="003366"/>
                </a:solidFill>
                <a:latin typeface="Calibri"/>
                <a:ea typeface="DejaVu Sans"/>
              </a:rPr>
              <a:t>Step by step using ClimMob v3</a:t>
            </a:r>
            <a:endParaRPr b="0" lang="en-US" sz="3600" spc="-1" strike="noStrike">
              <a:latin typeface="Arial"/>
            </a:endParaRPr>
          </a:p>
        </p:txBody>
      </p:sp>
      <p:sp>
        <p:nvSpPr>
          <p:cNvPr id="234" name="CustomShape 2"/>
          <p:cNvSpPr/>
          <p:nvPr/>
        </p:nvSpPr>
        <p:spPr>
          <a:xfrm>
            <a:off x="6095880" y="4328280"/>
            <a:ext cx="5652720" cy="237816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1" lang="en-US" sz="2200" spc="-1" strike="noStrike">
                <a:solidFill>
                  <a:srgbClr val="3b3838"/>
                </a:solidFill>
                <a:latin typeface="Calibri"/>
                <a:ea typeface="DejaVu Sans"/>
              </a:rPr>
              <a:t>Author</a:t>
            </a:r>
            <a:endParaRPr b="0" lang="en-US" sz="2200" spc="-1" strike="noStrike">
              <a:latin typeface="Arial"/>
            </a:endParaRPr>
          </a:p>
          <a:p>
            <a:pPr>
              <a:lnSpc>
                <a:spcPct val="90000"/>
              </a:lnSpc>
              <a:spcBef>
                <a:spcPts val="1001"/>
              </a:spcBef>
            </a:pPr>
            <a:r>
              <a:rPr b="0" lang="en-US" sz="2200" spc="-1" strike="noStrike">
                <a:solidFill>
                  <a:srgbClr val="000000"/>
                </a:solidFill>
                <a:latin typeface="Calibri"/>
                <a:ea typeface="DejaVu Sans"/>
              </a:rPr>
              <a:t>Kauê</a:t>
            </a:r>
            <a:r>
              <a:rPr b="0" lang="en-US" sz="2200" spc="-1" strike="noStrike">
                <a:solidFill>
                  <a:srgbClr val="3b3838"/>
                </a:solidFill>
                <a:latin typeface="Calibri"/>
                <a:ea typeface="DejaVu Sans"/>
              </a:rPr>
              <a:t> de Sousa</a:t>
            </a:r>
            <a:endParaRPr b="0" lang="en-US" sz="2200" spc="-1" strike="noStrike">
              <a:latin typeface="Arial"/>
            </a:endParaRPr>
          </a:p>
          <a:p>
            <a:pPr>
              <a:lnSpc>
                <a:spcPct val="90000"/>
              </a:lnSpc>
              <a:spcBef>
                <a:spcPts val="1001"/>
              </a:spcBef>
            </a:pPr>
            <a:r>
              <a:rPr b="0" lang="en-US" sz="2200" spc="-1" strike="noStrike">
                <a:solidFill>
                  <a:srgbClr val="3b3838"/>
                </a:solidFill>
                <a:latin typeface="Calibri"/>
                <a:ea typeface="DejaVu Sans"/>
              </a:rPr>
              <a:t>Brandon Madriz Araya</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2200" spc="-1" strike="noStrike">
                <a:solidFill>
                  <a:srgbClr val="3b3838"/>
                </a:solidFill>
                <a:latin typeface="Calibri"/>
                <a:ea typeface="DejaVu Sans"/>
              </a:rPr>
              <a:t>06 March, 2020</a:t>
            </a:r>
            <a:endParaRPr b="0" lang="en-US" sz="22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CustomShape 1"/>
          <p:cNvSpPr/>
          <p:nvPr/>
        </p:nvSpPr>
        <p:spPr>
          <a:xfrm>
            <a:off x="838080" y="404280"/>
            <a:ext cx="10513800" cy="1240560"/>
          </a:xfrm>
          <a:prstGeom prst="rect">
            <a:avLst/>
          </a:prstGeom>
          <a:noFill/>
          <a:ln>
            <a:noFill/>
          </a:ln>
        </p:spPr>
        <p:style>
          <a:lnRef idx="0"/>
          <a:fillRef idx="0"/>
          <a:effectRef idx="0"/>
          <a:fontRef idx="minor"/>
        </p:style>
        <p:txBody>
          <a:bodyPr lIns="90000" rIns="90000" tIns="45000" bIns="45000">
            <a:noAutofit/>
          </a:bodyPr>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Here you add your trial details, such as the number of participants and how many items will be given to each participant</a:t>
            </a:r>
            <a:endParaRPr b="0" lang="en-US" sz="2400" spc="-1" strike="noStrike">
              <a:latin typeface="Arial"/>
            </a:endParaRPr>
          </a:p>
        </p:txBody>
      </p:sp>
      <p:pic>
        <p:nvPicPr>
          <p:cNvPr id="253" name="" descr=""/>
          <p:cNvPicPr/>
          <p:nvPr/>
        </p:nvPicPr>
        <p:blipFill>
          <a:blip r:embed="rId1"/>
          <a:stretch/>
        </p:blipFill>
        <p:spPr>
          <a:xfrm>
            <a:off x="3548880" y="2419920"/>
            <a:ext cx="5093280" cy="2017080"/>
          </a:xfrm>
          <a:prstGeom prst="rect">
            <a:avLst/>
          </a:prstGeom>
          <a:ln>
            <a:noFill/>
          </a:ln>
        </p:spPr>
      </p:pic>
    </p:spTree>
  </p:cSld>
  <mc:AlternateContent>
    <mc:Choice Requires="p14">
      <p:transition spd="slow" p14:dur="2000"/>
    </mc:Choice>
    <mc:Fallback>
      <p:transition spd="slow"/>
    </mc:Fallback>
  </mc:AlternateContent>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CustomShape 1"/>
          <p:cNvSpPr/>
          <p:nvPr/>
        </p:nvSpPr>
        <p:spPr>
          <a:xfrm>
            <a:off x="838080" y="404280"/>
            <a:ext cx="10513800" cy="1240560"/>
          </a:xfrm>
          <a:prstGeom prst="rect">
            <a:avLst/>
          </a:prstGeom>
          <a:noFill/>
          <a:ln>
            <a:noFill/>
          </a:ln>
        </p:spPr>
        <p:style>
          <a:lnRef idx="0"/>
          <a:fillRef idx="0"/>
          <a:effectRef idx="0"/>
          <a:fontRef idx="minor"/>
        </p:style>
        <p:txBody>
          <a:bodyPr lIns="90000" rIns="90000" tIns="45000" bIns="45000">
            <a:noAutofit/>
          </a:bodyPr>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Here you add the geographic information.</a:t>
            </a:r>
            <a:endParaRPr b="0" lang="en-US" sz="2400" spc="-1" strike="noStrike">
              <a:latin typeface="Arial"/>
            </a:endParaRPr>
          </a:p>
        </p:txBody>
      </p:sp>
      <p:pic>
        <p:nvPicPr>
          <p:cNvPr id="255" name="" descr=""/>
          <p:cNvPicPr/>
          <p:nvPr/>
        </p:nvPicPr>
        <p:blipFill>
          <a:blip r:embed="rId1"/>
          <a:stretch/>
        </p:blipFill>
        <p:spPr>
          <a:xfrm>
            <a:off x="3458160" y="973080"/>
            <a:ext cx="5274360" cy="5426640"/>
          </a:xfrm>
          <a:prstGeom prst="rect">
            <a:avLst/>
          </a:prstGeom>
          <a:ln>
            <a:noFill/>
          </a:ln>
        </p:spPr>
      </p:pic>
      <p:sp>
        <p:nvSpPr>
          <p:cNvPr id="256" name="CustomShape 2"/>
          <p:cNvSpPr/>
          <p:nvPr/>
        </p:nvSpPr>
        <p:spPr>
          <a:xfrm>
            <a:off x="7588800" y="5943600"/>
            <a:ext cx="1278720" cy="645120"/>
          </a:xfrm>
          <a:prstGeom prst="ellipse">
            <a:avLst/>
          </a:prstGeom>
          <a:noFill/>
          <a:ln w="38160">
            <a:solidFill>
              <a:srgbClr val="c00000"/>
            </a:solidFill>
            <a:round/>
          </a:ln>
        </p:spPr>
        <p:style>
          <a:lnRef idx="2">
            <a:schemeClr val="accent1">
              <a:shade val="50000"/>
            </a:schemeClr>
          </a:lnRef>
          <a:fillRef idx="1">
            <a:schemeClr val="accent1"/>
          </a:fillRef>
          <a:effectRef idx="0">
            <a:schemeClr val="accent1"/>
          </a:effectRef>
          <a:fontRef idx="minor"/>
        </p:style>
      </p:sp>
      <p:sp>
        <p:nvSpPr>
          <p:cNvPr id="257" name="CustomShape 3"/>
          <p:cNvSpPr/>
          <p:nvPr/>
        </p:nvSpPr>
        <p:spPr>
          <a:xfrm>
            <a:off x="8869680" y="4297680"/>
            <a:ext cx="3198600" cy="1240560"/>
          </a:xfrm>
          <a:prstGeom prst="rect">
            <a:avLst/>
          </a:prstGeom>
          <a:noFill/>
          <a:ln>
            <a:noFill/>
          </a:ln>
        </p:spPr>
        <p:style>
          <a:lnRef idx="0"/>
          <a:fillRef idx="0"/>
          <a:effectRef idx="0"/>
          <a:fontRef idx="minor"/>
        </p:style>
        <p:txBody>
          <a:bodyPr lIns="90000" rIns="90000" tIns="45000" bIns="45000">
            <a:noAutofit/>
          </a:bodyPr>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After including all required information, press: “Create project”</a:t>
            </a:r>
            <a:endParaRPr b="0" lang="en-US" sz="2400" spc="-1" strike="noStrike">
              <a:latin typeface="Arial"/>
            </a:endParaRPr>
          </a:p>
        </p:txBody>
      </p:sp>
    </p:spTree>
  </p:cSld>
  <mc:AlternateContent>
    <mc:Choice Requires="p14">
      <p:transition spd="slow" p14:dur="2000"/>
    </mc:Choice>
    <mc:Fallback>
      <p:transition spd="slow"/>
    </mc:Fallback>
  </mc:AlternateContent>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CustomShape 1"/>
          <p:cNvSpPr/>
          <p:nvPr/>
        </p:nvSpPr>
        <p:spPr>
          <a:xfrm>
            <a:off x="838080" y="404280"/>
            <a:ext cx="10513800" cy="1240560"/>
          </a:xfrm>
          <a:prstGeom prst="rect">
            <a:avLst/>
          </a:prstGeom>
          <a:noFill/>
          <a:ln>
            <a:noFill/>
          </a:ln>
        </p:spPr>
        <p:style>
          <a:lnRef idx="0"/>
          <a:fillRef idx="0"/>
          <a:effectRef idx="0"/>
          <a:fontRef idx="minor"/>
        </p:style>
        <p:txBody>
          <a:bodyPr lIns="90000" rIns="90000" tIns="45000" bIns="45000">
            <a:noAutofit/>
          </a:bodyPr>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Dashboard</a:t>
            </a:r>
            <a:endParaRPr b="0" lang="en-US" sz="2400" spc="-1" strike="noStrike">
              <a:latin typeface="Arial"/>
            </a:endParaRPr>
          </a:p>
        </p:txBody>
      </p:sp>
      <p:pic>
        <p:nvPicPr>
          <p:cNvPr id="259" name="" descr=""/>
          <p:cNvPicPr/>
          <p:nvPr/>
        </p:nvPicPr>
        <p:blipFill>
          <a:blip r:embed="rId1"/>
          <a:stretch/>
        </p:blipFill>
        <p:spPr>
          <a:xfrm>
            <a:off x="763200" y="866160"/>
            <a:ext cx="10665000" cy="5341320"/>
          </a:xfrm>
          <a:prstGeom prst="rect">
            <a:avLst/>
          </a:prstGeom>
          <a:ln>
            <a:noFill/>
          </a:ln>
        </p:spPr>
      </p:pic>
    </p:spTree>
  </p:cSld>
  <mc:AlternateContent>
    <mc:Choice Requires="p14">
      <p:transition spd="slow" p14:dur="2000"/>
    </mc:Choice>
    <mc:Fallback>
      <p:transition spd="slow"/>
    </mc:Fallback>
  </mc:AlternateContent>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CustomShape 1"/>
          <p:cNvSpPr/>
          <p:nvPr/>
        </p:nvSpPr>
        <p:spPr>
          <a:xfrm>
            <a:off x="7040880" y="2106000"/>
            <a:ext cx="4676760" cy="1240560"/>
          </a:xfrm>
          <a:prstGeom prst="rect">
            <a:avLst/>
          </a:prstGeom>
          <a:noFill/>
          <a:ln>
            <a:noFill/>
          </a:ln>
        </p:spPr>
        <p:style>
          <a:lnRef idx="0"/>
          <a:fillRef idx="0"/>
          <a:effectRef idx="0"/>
          <a:fontRef idx="minor"/>
        </p:style>
        <p:txBody>
          <a:bodyPr lIns="90000" rIns="90000" tIns="45000" bIns="45000">
            <a:noAutofit/>
          </a:bodyPr>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Here you assign Field Agents that will apply your survey(s) using ODK Collect</a:t>
            </a:r>
            <a:endParaRPr b="0" lang="en-US" sz="2400" spc="-1" strike="noStrike">
              <a:latin typeface="Arial"/>
            </a:endParaRPr>
          </a:p>
        </p:txBody>
      </p:sp>
      <p:pic>
        <p:nvPicPr>
          <p:cNvPr id="261" name="" descr=""/>
          <p:cNvPicPr/>
          <p:nvPr/>
        </p:nvPicPr>
        <p:blipFill>
          <a:blip r:embed="rId1"/>
          <a:stretch/>
        </p:blipFill>
        <p:spPr>
          <a:xfrm>
            <a:off x="772200" y="1620360"/>
            <a:ext cx="5103000" cy="3627000"/>
          </a:xfrm>
          <a:prstGeom prst="rect">
            <a:avLst/>
          </a:prstGeom>
          <a:ln>
            <a:noFill/>
          </a:ln>
        </p:spPr>
      </p:pic>
      <p:sp>
        <p:nvSpPr>
          <p:cNvPr id="262" name="CustomShape 2"/>
          <p:cNvSpPr/>
          <p:nvPr/>
        </p:nvSpPr>
        <p:spPr>
          <a:xfrm rot="10800000">
            <a:off x="7075800" y="2567880"/>
            <a:ext cx="1236600" cy="461160"/>
          </a:xfrm>
          <a:prstGeom prst="rightArrow">
            <a:avLst>
              <a:gd name="adj1" fmla="val 50000"/>
              <a:gd name="adj2" fmla="val 50000"/>
            </a:avLst>
          </a:prstGeom>
          <a:solidFill>
            <a:srgbClr val="c00000"/>
          </a:solidFill>
          <a:ln>
            <a:solidFill>
              <a:srgbClr val="c00000"/>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CustomShape 1"/>
          <p:cNvSpPr/>
          <p:nvPr/>
        </p:nvSpPr>
        <p:spPr>
          <a:xfrm>
            <a:off x="7040880" y="2394000"/>
            <a:ext cx="4676760" cy="1240560"/>
          </a:xfrm>
          <a:prstGeom prst="rect">
            <a:avLst/>
          </a:prstGeom>
          <a:noFill/>
          <a:ln>
            <a:noFill/>
          </a:ln>
        </p:spPr>
        <p:style>
          <a:lnRef idx="0"/>
          <a:fillRef idx="0"/>
          <a:effectRef idx="0"/>
          <a:fontRef idx="minor"/>
        </p:style>
        <p:txBody>
          <a:bodyPr lIns="90000" rIns="90000" tIns="45000" bIns="45000">
            <a:noAutofit/>
          </a:bodyPr>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Here you add your treatments. Varieties (or technologies) that will be used in your project</a:t>
            </a:r>
            <a:endParaRPr b="0" lang="en-US" sz="2400" spc="-1" strike="noStrike">
              <a:latin typeface="Arial"/>
            </a:endParaRPr>
          </a:p>
        </p:txBody>
      </p:sp>
      <p:pic>
        <p:nvPicPr>
          <p:cNvPr id="264" name="" descr=""/>
          <p:cNvPicPr/>
          <p:nvPr/>
        </p:nvPicPr>
        <p:blipFill>
          <a:blip r:embed="rId1"/>
          <a:stretch/>
        </p:blipFill>
        <p:spPr>
          <a:xfrm>
            <a:off x="772200" y="1620360"/>
            <a:ext cx="5103000" cy="3627000"/>
          </a:xfrm>
          <a:prstGeom prst="rect">
            <a:avLst/>
          </a:prstGeom>
          <a:ln>
            <a:noFill/>
          </a:ln>
        </p:spPr>
      </p:pic>
      <p:sp>
        <p:nvSpPr>
          <p:cNvPr id="265" name="CustomShape 2"/>
          <p:cNvSpPr/>
          <p:nvPr/>
        </p:nvSpPr>
        <p:spPr>
          <a:xfrm rot="10800000">
            <a:off x="7040880" y="2846520"/>
            <a:ext cx="1236600" cy="461160"/>
          </a:xfrm>
          <a:prstGeom prst="rightArrow">
            <a:avLst>
              <a:gd name="adj1" fmla="val 50000"/>
              <a:gd name="adj2" fmla="val 50000"/>
            </a:avLst>
          </a:prstGeom>
          <a:solidFill>
            <a:srgbClr val="c00000"/>
          </a:solidFill>
          <a:ln>
            <a:solidFill>
              <a:srgbClr val="c00000"/>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CustomShape 1"/>
          <p:cNvSpPr/>
          <p:nvPr/>
        </p:nvSpPr>
        <p:spPr>
          <a:xfrm>
            <a:off x="7040880" y="2718000"/>
            <a:ext cx="4676760" cy="1240560"/>
          </a:xfrm>
          <a:prstGeom prst="rect">
            <a:avLst/>
          </a:prstGeom>
          <a:noFill/>
          <a:ln>
            <a:noFill/>
          </a:ln>
        </p:spPr>
        <p:style>
          <a:lnRef idx="0"/>
          <a:fillRef idx="0"/>
          <a:effectRef idx="0"/>
          <a:fontRef idx="minor"/>
        </p:style>
        <p:txBody>
          <a:bodyPr lIns="90000" rIns="90000" tIns="45000" bIns="45000">
            <a:noAutofit/>
          </a:bodyPr>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Here you create the survey that will be used in the participants interviews using ODK Collect</a:t>
            </a:r>
            <a:endParaRPr b="0" lang="en-US" sz="2400" spc="-1" strike="noStrike">
              <a:latin typeface="Arial"/>
            </a:endParaRPr>
          </a:p>
        </p:txBody>
      </p:sp>
      <p:pic>
        <p:nvPicPr>
          <p:cNvPr id="267" name="" descr=""/>
          <p:cNvPicPr/>
          <p:nvPr/>
        </p:nvPicPr>
        <p:blipFill>
          <a:blip r:embed="rId1"/>
          <a:stretch/>
        </p:blipFill>
        <p:spPr>
          <a:xfrm>
            <a:off x="772200" y="1620360"/>
            <a:ext cx="5103000" cy="3627000"/>
          </a:xfrm>
          <a:prstGeom prst="rect">
            <a:avLst/>
          </a:prstGeom>
          <a:ln>
            <a:noFill/>
          </a:ln>
        </p:spPr>
      </p:pic>
      <p:sp>
        <p:nvSpPr>
          <p:cNvPr id="268" name="CustomShape 2"/>
          <p:cNvSpPr/>
          <p:nvPr/>
        </p:nvSpPr>
        <p:spPr>
          <a:xfrm rot="10800000">
            <a:off x="7033320" y="3190680"/>
            <a:ext cx="1236600" cy="461160"/>
          </a:xfrm>
          <a:prstGeom prst="rightArrow">
            <a:avLst>
              <a:gd name="adj1" fmla="val 50000"/>
              <a:gd name="adj2" fmla="val 50000"/>
            </a:avLst>
          </a:prstGeom>
          <a:solidFill>
            <a:srgbClr val="c00000"/>
          </a:solidFill>
          <a:ln>
            <a:solidFill>
              <a:srgbClr val="c00000"/>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CustomShape 1"/>
          <p:cNvSpPr/>
          <p:nvPr/>
        </p:nvSpPr>
        <p:spPr>
          <a:xfrm>
            <a:off x="7040880" y="3114000"/>
            <a:ext cx="4676760" cy="1240560"/>
          </a:xfrm>
          <a:prstGeom prst="rect">
            <a:avLst/>
          </a:prstGeom>
          <a:noFill/>
          <a:ln>
            <a:noFill/>
          </a:ln>
        </p:spPr>
        <p:style>
          <a:lnRef idx="0"/>
          <a:fillRef idx="0"/>
          <a:effectRef idx="0"/>
          <a:fontRef idx="minor"/>
        </p:style>
        <p:txBody>
          <a:bodyPr lIns="90000" rIns="90000" tIns="45000" bIns="45000">
            <a:noAutofit/>
          </a:bodyPr>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Here you create the survey that that will be used in the data collection (check the performance of tested technologies)</a:t>
            </a:r>
            <a:endParaRPr b="0" lang="en-US" sz="2400" spc="-1" strike="noStrike">
              <a:latin typeface="Arial"/>
            </a:endParaRPr>
          </a:p>
        </p:txBody>
      </p:sp>
      <p:pic>
        <p:nvPicPr>
          <p:cNvPr id="270" name="" descr=""/>
          <p:cNvPicPr/>
          <p:nvPr/>
        </p:nvPicPr>
        <p:blipFill>
          <a:blip r:embed="rId1"/>
          <a:stretch/>
        </p:blipFill>
        <p:spPr>
          <a:xfrm>
            <a:off x="772200" y="1620360"/>
            <a:ext cx="5103000" cy="3627000"/>
          </a:xfrm>
          <a:prstGeom prst="rect">
            <a:avLst/>
          </a:prstGeom>
          <a:ln>
            <a:noFill/>
          </a:ln>
        </p:spPr>
      </p:pic>
      <p:sp>
        <p:nvSpPr>
          <p:cNvPr id="271" name="CustomShape 2"/>
          <p:cNvSpPr/>
          <p:nvPr/>
        </p:nvSpPr>
        <p:spPr>
          <a:xfrm rot="10800000">
            <a:off x="6977880" y="3514680"/>
            <a:ext cx="1236600" cy="461160"/>
          </a:xfrm>
          <a:prstGeom prst="rightArrow">
            <a:avLst>
              <a:gd name="adj1" fmla="val 50000"/>
              <a:gd name="adj2" fmla="val 50000"/>
            </a:avLst>
          </a:prstGeom>
          <a:solidFill>
            <a:srgbClr val="c00000"/>
          </a:solidFill>
          <a:ln>
            <a:solidFill>
              <a:srgbClr val="c00000"/>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CustomShape 1"/>
          <p:cNvSpPr/>
          <p:nvPr/>
        </p:nvSpPr>
        <p:spPr>
          <a:xfrm>
            <a:off x="838080" y="2185920"/>
            <a:ext cx="10513800" cy="1085760"/>
          </a:xfrm>
          <a:prstGeom prst="rect">
            <a:avLst/>
          </a:prstGeom>
          <a:noFill/>
          <a:ln>
            <a:noFill/>
          </a:ln>
        </p:spPr>
        <p:style>
          <a:lnRef idx="0"/>
          <a:fillRef idx="0"/>
          <a:effectRef idx="0"/>
          <a:fontRef idx="minor"/>
        </p:style>
        <p:txBody>
          <a:bodyPr lIns="90000" rIns="90000" tIns="45000" bIns="45000">
            <a:noAutofit/>
          </a:bodyPr>
          <a:p>
            <a:pPr algn="ctr">
              <a:lnSpc>
                <a:spcPct val="90000"/>
              </a:lnSpc>
            </a:pPr>
            <a:r>
              <a:rPr b="1" lang="en-US" sz="6000" spc="-1" strike="noStrike">
                <a:solidFill>
                  <a:srgbClr val="ffffff"/>
                </a:solidFill>
                <a:latin typeface="Calibri"/>
                <a:ea typeface="DejaVu Sans"/>
              </a:rPr>
              <a:t>Assign field agents</a:t>
            </a:r>
            <a:endParaRPr b="0" lang="en-US" sz="6000" spc="-1" strike="noStrike">
              <a:latin typeface="Arial"/>
            </a:endParaRPr>
          </a:p>
        </p:txBody>
      </p:sp>
      <p:sp>
        <p:nvSpPr>
          <p:cNvPr id="273" name="CustomShape 2"/>
          <p:cNvSpPr/>
          <p:nvPr/>
        </p:nvSpPr>
        <p:spPr>
          <a:xfrm>
            <a:off x="838080" y="3652200"/>
            <a:ext cx="10513800" cy="1240560"/>
          </a:xfrm>
          <a:prstGeom prst="rect">
            <a:avLst/>
          </a:prstGeom>
          <a:noFill/>
          <a:ln>
            <a:noFill/>
          </a:ln>
        </p:spPr>
        <p:style>
          <a:lnRef idx="0"/>
          <a:fillRef idx="0"/>
          <a:effectRef idx="0"/>
          <a:fontRef idx="minor"/>
        </p:style>
        <p:txBody>
          <a:bodyPr lIns="90000" rIns="90000" tIns="45000" bIns="45000">
            <a:noAutofit/>
          </a:bodyPr>
          <a:p>
            <a:pPr marL="228600" indent="-226800" algn="ctr">
              <a:lnSpc>
                <a:spcPct val="90000"/>
              </a:lnSpc>
              <a:spcBef>
                <a:spcPts val="1001"/>
              </a:spcBef>
              <a:buClr>
                <a:srgbClr val="3b3838"/>
              </a:buClr>
              <a:buFont typeface="Arial"/>
              <a:buChar char="•"/>
            </a:pPr>
            <a:r>
              <a:rPr b="0" lang="en-US" sz="2400" spc="-1" strike="noStrike">
                <a:solidFill>
                  <a:srgbClr val="ffffff"/>
                </a:solidFill>
                <a:latin typeface="Calibri"/>
                <a:ea typeface="DejaVu Sans"/>
              </a:rPr>
              <a:t>Here you will register, assign and manage the Field Agents that will collaborate in your project</a:t>
            </a:r>
            <a:endParaRPr b="0" lang="en-US" sz="2400" spc="-1" strike="noStrike">
              <a:latin typeface="Arial"/>
            </a:endParaRPr>
          </a:p>
        </p:txBody>
      </p:sp>
    </p:spTree>
  </p:cSld>
  <mc:AlternateContent>
    <mc:Choice Requires="p14">
      <p:transition spd="slow" p14:dur="2000"/>
    </mc:Choice>
    <mc:Fallback>
      <p:transition spd="slow"/>
    </mc:Fallback>
  </mc:AlternateContent>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4" name="" descr=""/>
          <p:cNvPicPr/>
          <p:nvPr/>
        </p:nvPicPr>
        <p:blipFill>
          <a:blip r:embed="rId1"/>
          <a:stretch/>
        </p:blipFill>
        <p:spPr>
          <a:xfrm>
            <a:off x="763200" y="758160"/>
            <a:ext cx="10665360" cy="5341680"/>
          </a:xfrm>
          <a:prstGeom prst="rect">
            <a:avLst/>
          </a:prstGeom>
          <a:ln>
            <a:noFill/>
          </a:ln>
        </p:spPr>
      </p:pic>
      <p:sp>
        <p:nvSpPr>
          <p:cNvPr id="275" name="CustomShape 1"/>
          <p:cNvSpPr/>
          <p:nvPr/>
        </p:nvSpPr>
        <p:spPr>
          <a:xfrm>
            <a:off x="955800" y="2663280"/>
            <a:ext cx="1462320" cy="516960"/>
          </a:xfrm>
          <a:prstGeom prst="ellipse">
            <a:avLst/>
          </a:prstGeom>
          <a:noFill/>
          <a:ln w="38160">
            <a:solidFill>
              <a:srgbClr val="c00000"/>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6" name="" descr=""/>
          <p:cNvPicPr/>
          <p:nvPr/>
        </p:nvPicPr>
        <p:blipFill>
          <a:blip r:embed="rId1"/>
          <a:stretch/>
        </p:blipFill>
        <p:spPr>
          <a:xfrm>
            <a:off x="663120" y="934200"/>
            <a:ext cx="10865520" cy="4989240"/>
          </a:xfrm>
          <a:prstGeom prst="rect">
            <a:avLst/>
          </a:prstGeom>
          <a:ln>
            <a:noFill/>
          </a:ln>
        </p:spPr>
      </p:pic>
      <p:sp>
        <p:nvSpPr>
          <p:cNvPr id="277" name="CustomShape 1"/>
          <p:cNvSpPr/>
          <p:nvPr/>
        </p:nvSpPr>
        <p:spPr>
          <a:xfrm>
            <a:off x="3626280" y="3840480"/>
            <a:ext cx="4938840" cy="1188360"/>
          </a:xfrm>
          <a:prstGeom prst="rect">
            <a:avLst/>
          </a:prstGeom>
          <a:noFill/>
          <a:ln>
            <a:solidFill>
              <a:srgbClr val="e91212"/>
            </a:solidFill>
          </a:ln>
        </p:spPr>
        <p:style>
          <a:lnRef idx="0"/>
          <a:fillRef idx="0"/>
          <a:effectRef idx="0"/>
          <a:fontRef idx="minor"/>
        </p:style>
        <p:txBody>
          <a:bodyPr lIns="90000" rIns="90000" tIns="45000" bIns="45000">
            <a:noAutofit/>
          </a:bodyPr>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If you do not have any registered Field Agent, go to Library &gt;&gt; Field agents !</a:t>
            </a:r>
            <a:endParaRPr b="0" lang="en-US" sz="2400" spc="-1" strike="noStrike">
              <a:latin typeface="Arial"/>
            </a:endParaRPr>
          </a:p>
        </p:txBody>
      </p:sp>
    </p:spTree>
  </p:cSld>
  <mc:AlternateContent>
    <mc:Choice Requires="p14">
      <p:transition spd="slow" p14:dur="2000"/>
    </mc:Choice>
    <mc:Fallback>
      <p:transition spd="slow"/>
    </mc:Fallback>
  </mc:AlternateContent>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CustomShape 1"/>
          <p:cNvSpPr/>
          <p:nvPr/>
        </p:nvSpPr>
        <p:spPr>
          <a:xfrm>
            <a:off x="838080" y="365040"/>
            <a:ext cx="10513800" cy="1051560"/>
          </a:xfrm>
          <a:prstGeom prst="rect">
            <a:avLst/>
          </a:prstGeom>
          <a:noFill/>
          <a:ln>
            <a:noFill/>
          </a:ln>
        </p:spPr>
        <p:style>
          <a:lnRef idx="0"/>
          <a:fillRef idx="0"/>
          <a:effectRef idx="0"/>
          <a:fontRef idx="minor"/>
        </p:style>
      </p:sp>
      <p:sp>
        <p:nvSpPr>
          <p:cNvPr id="236" name="CustomShape 2"/>
          <p:cNvSpPr/>
          <p:nvPr/>
        </p:nvSpPr>
        <p:spPr>
          <a:xfrm>
            <a:off x="838080" y="1620360"/>
            <a:ext cx="10513800" cy="4349520"/>
          </a:xfrm>
          <a:prstGeom prst="rect">
            <a:avLst/>
          </a:prstGeom>
          <a:noFill/>
          <a:ln>
            <a:noFill/>
          </a:ln>
        </p:spPr>
        <p:style>
          <a:lnRef idx="0"/>
          <a:fillRef idx="0"/>
          <a:effectRef idx="0"/>
          <a:fontRef idx="minor"/>
        </p:style>
        <p:txBody>
          <a:bodyPr lIns="90000" rIns="90000" tIns="45000" bIns="45000">
            <a:noAutofit/>
          </a:bodyPr>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Login or create an account</a:t>
            </a:r>
            <a:endParaRPr b="0" lang="en-US" sz="2400" spc="-1" strike="noStrike">
              <a:latin typeface="Arial"/>
            </a:endParaRPr>
          </a:p>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Create a project</a:t>
            </a:r>
            <a:endParaRPr b="0" lang="en-US" sz="2400" spc="-1" strike="noStrike">
              <a:latin typeface="Arial"/>
            </a:endParaRPr>
          </a:p>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Assign field agents</a:t>
            </a:r>
            <a:endParaRPr b="0" lang="en-US" sz="2400" spc="-1" strike="noStrike">
              <a:latin typeface="Arial"/>
            </a:endParaRPr>
          </a:p>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Select treatments</a:t>
            </a:r>
            <a:endParaRPr b="0" lang="en-US" sz="2400" spc="-1" strike="noStrike">
              <a:latin typeface="Arial"/>
            </a:endParaRPr>
          </a:p>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Prepare participants registration</a:t>
            </a:r>
            <a:endParaRPr b="0" lang="en-US" sz="2400" spc="-1" strike="noStrike">
              <a:latin typeface="Arial"/>
            </a:endParaRPr>
          </a:p>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Prepare data collection forms</a:t>
            </a:r>
            <a:endParaRPr b="0" lang="en-US" sz="2400" spc="-1" strike="noStrike">
              <a:latin typeface="Arial"/>
            </a:endParaRPr>
          </a:p>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Generate treatment packages and open registration of participants</a:t>
            </a:r>
            <a:endParaRPr b="0" lang="en-US" sz="2400" spc="-1" strike="noStrike">
              <a:latin typeface="Arial"/>
            </a:endParaRPr>
          </a:p>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Connecting your project with ODK Collect</a:t>
            </a:r>
            <a:endParaRPr b="0" lang="en-US" sz="2400" spc="-1" strike="noStrike">
              <a:latin typeface="Arial"/>
            </a:endParaRPr>
          </a:p>
        </p:txBody>
      </p:sp>
    </p:spTree>
  </p:cSld>
  <mc:AlternateContent>
    <mc:Choice Requires="p14">
      <p:transition spd="slow" p14:dur="2000"/>
    </mc:Choice>
    <mc:Fallback>
      <p:transition spd="slow"/>
    </mc:Fallback>
  </mc:AlternateContent>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8" name="" descr=""/>
          <p:cNvPicPr/>
          <p:nvPr/>
        </p:nvPicPr>
        <p:blipFill>
          <a:blip r:embed="rId1"/>
          <a:stretch/>
        </p:blipFill>
        <p:spPr>
          <a:xfrm>
            <a:off x="360" y="603720"/>
            <a:ext cx="12191040" cy="5650200"/>
          </a:xfrm>
          <a:prstGeom prst="rect">
            <a:avLst/>
          </a:prstGeom>
          <a:ln>
            <a:noFill/>
          </a:ln>
        </p:spPr>
      </p:pic>
      <p:sp>
        <p:nvSpPr>
          <p:cNvPr id="279" name="CustomShape 1"/>
          <p:cNvSpPr/>
          <p:nvPr/>
        </p:nvSpPr>
        <p:spPr>
          <a:xfrm>
            <a:off x="330120" y="2559960"/>
            <a:ext cx="1040760" cy="365040"/>
          </a:xfrm>
          <a:prstGeom prst="ellipse">
            <a:avLst/>
          </a:prstGeom>
          <a:noFill/>
          <a:ln w="38160">
            <a:solidFill>
              <a:srgbClr val="c00000"/>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0" name="" descr=""/>
          <p:cNvPicPr/>
          <p:nvPr/>
        </p:nvPicPr>
        <p:blipFill>
          <a:blip r:embed="rId1"/>
          <a:stretch/>
        </p:blipFill>
        <p:spPr>
          <a:xfrm>
            <a:off x="563040" y="1882080"/>
            <a:ext cx="11065320" cy="3093840"/>
          </a:xfrm>
          <a:prstGeom prst="rect">
            <a:avLst/>
          </a:prstGeom>
          <a:ln>
            <a:noFill/>
          </a:ln>
        </p:spPr>
      </p:pic>
      <p:sp>
        <p:nvSpPr>
          <p:cNvPr id="281" name="CustomShape 1"/>
          <p:cNvSpPr/>
          <p:nvPr/>
        </p:nvSpPr>
        <p:spPr>
          <a:xfrm>
            <a:off x="9930600" y="3128400"/>
            <a:ext cx="1387440" cy="492480"/>
          </a:xfrm>
          <a:prstGeom prst="ellipse">
            <a:avLst/>
          </a:prstGeom>
          <a:noFill/>
          <a:ln w="38160">
            <a:solidFill>
              <a:srgbClr val="c00000"/>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2" name="" descr=""/>
          <p:cNvPicPr/>
          <p:nvPr/>
        </p:nvPicPr>
        <p:blipFill>
          <a:blip r:embed="rId1"/>
          <a:stretch/>
        </p:blipFill>
        <p:spPr>
          <a:xfrm>
            <a:off x="3277440" y="1320120"/>
            <a:ext cx="5636880" cy="4217760"/>
          </a:xfrm>
          <a:prstGeom prst="rect">
            <a:avLst/>
          </a:prstGeom>
          <a:ln>
            <a:noFill/>
          </a:ln>
        </p:spPr>
      </p:pic>
      <p:sp>
        <p:nvSpPr>
          <p:cNvPr id="283" name="CustomShape 1"/>
          <p:cNvSpPr/>
          <p:nvPr/>
        </p:nvSpPr>
        <p:spPr>
          <a:xfrm>
            <a:off x="7954920" y="4663440"/>
            <a:ext cx="730800" cy="612000"/>
          </a:xfrm>
          <a:prstGeom prst="ellipse">
            <a:avLst/>
          </a:prstGeom>
          <a:noFill/>
          <a:ln w="38160">
            <a:solidFill>
              <a:srgbClr val="c00000"/>
            </a:solidFill>
            <a:round/>
          </a:ln>
        </p:spPr>
        <p:style>
          <a:lnRef idx="2">
            <a:schemeClr val="accent1">
              <a:shade val="50000"/>
            </a:schemeClr>
          </a:lnRef>
          <a:fillRef idx="1">
            <a:schemeClr val="accent1"/>
          </a:fillRef>
          <a:effectRef idx="0">
            <a:schemeClr val="accent1"/>
          </a:effectRef>
          <a:fontRef idx="minor"/>
        </p:style>
      </p:sp>
      <p:sp>
        <p:nvSpPr>
          <p:cNvPr id="284" name="CustomShape 2"/>
          <p:cNvSpPr/>
          <p:nvPr/>
        </p:nvSpPr>
        <p:spPr>
          <a:xfrm>
            <a:off x="838080" y="404280"/>
            <a:ext cx="10513800" cy="1240560"/>
          </a:xfrm>
          <a:prstGeom prst="rect">
            <a:avLst/>
          </a:prstGeom>
          <a:noFill/>
          <a:ln>
            <a:noFill/>
          </a:ln>
        </p:spPr>
        <p:style>
          <a:lnRef idx="0"/>
          <a:fillRef idx="0"/>
          <a:effectRef idx="0"/>
          <a:fontRef idx="minor"/>
        </p:style>
        <p:txBody>
          <a:bodyPr lIns="90000" rIns="90000" tIns="45000" bIns="45000">
            <a:noAutofit/>
          </a:bodyPr>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Add the user name and password that will be used to fetch survey using ODK Collect</a:t>
            </a:r>
            <a:endParaRPr b="0" lang="en-US" sz="2400" spc="-1" strike="noStrike">
              <a:latin typeface="Arial"/>
            </a:endParaRPr>
          </a:p>
        </p:txBody>
      </p:sp>
    </p:spTree>
  </p:cSld>
  <mc:AlternateContent>
    <mc:Choice Requires="p14">
      <p:transition spd="slow" p14:dur="2000"/>
    </mc:Choice>
    <mc:Fallback>
      <p:transition spd="slow"/>
    </mc:Fallback>
  </mc:AlternateContent>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CustomShape 1"/>
          <p:cNvSpPr/>
          <p:nvPr/>
        </p:nvSpPr>
        <p:spPr>
          <a:xfrm>
            <a:off x="838080" y="404280"/>
            <a:ext cx="10513800" cy="1240560"/>
          </a:xfrm>
          <a:prstGeom prst="rect">
            <a:avLst/>
          </a:prstGeom>
          <a:noFill/>
          <a:ln>
            <a:noFill/>
          </a:ln>
        </p:spPr>
        <p:style>
          <a:lnRef idx="0"/>
          <a:fillRef idx="0"/>
          <a:effectRef idx="0"/>
          <a:fontRef idx="minor"/>
        </p:style>
        <p:txBody>
          <a:bodyPr lIns="90000" rIns="90000" tIns="45000" bIns="45000">
            <a:noAutofit/>
          </a:bodyPr>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Add as many Field Agents as you like/want. You can manage it any time.</a:t>
            </a:r>
            <a:endParaRPr b="0" lang="en-US" sz="2400" spc="-1" strike="noStrike">
              <a:latin typeface="Arial"/>
            </a:endParaRPr>
          </a:p>
        </p:txBody>
      </p:sp>
      <p:pic>
        <p:nvPicPr>
          <p:cNvPr id="286" name="" descr=""/>
          <p:cNvPicPr/>
          <p:nvPr/>
        </p:nvPicPr>
        <p:blipFill>
          <a:blip r:embed="rId1"/>
          <a:stretch/>
        </p:blipFill>
        <p:spPr>
          <a:xfrm>
            <a:off x="563040" y="1281960"/>
            <a:ext cx="11065320" cy="4294080"/>
          </a:xfrm>
          <a:prstGeom prst="rect">
            <a:avLst/>
          </a:prstGeom>
          <a:ln>
            <a:noFill/>
          </a:ln>
        </p:spPr>
      </p:pic>
    </p:spTree>
  </p:cSld>
  <mc:AlternateContent>
    <mc:Choice Requires="p14">
      <p:transition spd="slow" p14:dur="2000"/>
    </mc:Choice>
    <mc:Fallback>
      <p:transition spd="slow"/>
    </mc:Fallback>
  </mc:AlternateContent>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CustomShape 1"/>
          <p:cNvSpPr/>
          <p:nvPr/>
        </p:nvSpPr>
        <p:spPr>
          <a:xfrm>
            <a:off x="838080" y="404280"/>
            <a:ext cx="10513800" cy="1240560"/>
          </a:xfrm>
          <a:prstGeom prst="rect">
            <a:avLst/>
          </a:prstGeom>
          <a:noFill/>
          <a:ln>
            <a:noFill/>
          </a:ln>
        </p:spPr>
        <p:style>
          <a:lnRef idx="0"/>
          <a:fillRef idx="0"/>
          <a:effectRef idx="0"/>
          <a:fontRef idx="minor"/>
        </p:style>
        <p:txBody>
          <a:bodyPr lIns="90000" rIns="90000" tIns="45000" bIns="45000">
            <a:noAutofit/>
          </a:bodyPr>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Return to the Main menu and assign your Field Agents</a:t>
            </a:r>
            <a:endParaRPr b="0" lang="en-US" sz="2400" spc="-1" strike="noStrike">
              <a:latin typeface="Arial"/>
            </a:endParaRPr>
          </a:p>
        </p:txBody>
      </p:sp>
      <p:pic>
        <p:nvPicPr>
          <p:cNvPr id="288" name="" descr=""/>
          <p:cNvPicPr/>
          <p:nvPr/>
        </p:nvPicPr>
        <p:blipFill>
          <a:blip r:embed="rId1"/>
          <a:stretch/>
        </p:blipFill>
        <p:spPr>
          <a:xfrm>
            <a:off x="360" y="1508040"/>
            <a:ext cx="12191040" cy="3841920"/>
          </a:xfrm>
          <a:prstGeom prst="rect">
            <a:avLst/>
          </a:prstGeom>
          <a:ln>
            <a:noFill/>
          </a:ln>
        </p:spPr>
      </p:pic>
      <p:sp>
        <p:nvSpPr>
          <p:cNvPr id="289" name="CustomShape 2"/>
          <p:cNvSpPr/>
          <p:nvPr/>
        </p:nvSpPr>
        <p:spPr>
          <a:xfrm>
            <a:off x="-360" y="2742840"/>
            <a:ext cx="1279440" cy="365040"/>
          </a:xfrm>
          <a:prstGeom prst="ellipse">
            <a:avLst/>
          </a:prstGeom>
          <a:noFill/>
          <a:ln w="38160">
            <a:solidFill>
              <a:srgbClr val="c00000"/>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0" name="" descr=""/>
          <p:cNvPicPr/>
          <p:nvPr/>
        </p:nvPicPr>
        <p:blipFill>
          <a:blip r:embed="rId1"/>
          <a:stretch/>
        </p:blipFill>
        <p:spPr>
          <a:xfrm>
            <a:off x="763200" y="758160"/>
            <a:ext cx="10665360" cy="5341680"/>
          </a:xfrm>
          <a:prstGeom prst="rect">
            <a:avLst/>
          </a:prstGeom>
          <a:ln>
            <a:noFill/>
          </a:ln>
        </p:spPr>
      </p:pic>
      <p:sp>
        <p:nvSpPr>
          <p:cNvPr id="291" name="CustomShape 1"/>
          <p:cNvSpPr/>
          <p:nvPr/>
        </p:nvSpPr>
        <p:spPr>
          <a:xfrm>
            <a:off x="955800" y="2663280"/>
            <a:ext cx="1462320" cy="516960"/>
          </a:xfrm>
          <a:prstGeom prst="ellipse">
            <a:avLst/>
          </a:prstGeom>
          <a:noFill/>
          <a:ln w="38160">
            <a:solidFill>
              <a:srgbClr val="c00000"/>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2" name="" descr=""/>
          <p:cNvPicPr/>
          <p:nvPr/>
        </p:nvPicPr>
        <p:blipFill>
          <a:blip r:embed="rId1"/>
          <a:stretch/>
        </p:blipFill>
        <p:spPr>
          <a:xfrm>
            <a:off x="563400" y="1882080"/>
            <a:ext cx="11065320" cy="3093840"/>
          </a:xfrm>
          <a:prstGeom prst="rect">
            <a:avLst/>
          </a:prstGeom>
          <a:ln>
            <a:noFill/>
          </a:ln>
        </p:spPr>
      </p:pic>
      <p:sp>
        <p:nvSpPr>
          <p:cNvPr id="293" name="CustomShape 1"/>
          <p:cNvSpPr/>
          <p:nvPr/>
        </p:nvSpPr>
        <p:spPr>
          <a:xfrm>
            <a:off x="9930600" y="3128760"/>
            <a:ext cx="1387440" cy="492480"/>
          </a:xfrm>
          <a:prstGeom prst="ellipse">
            <a:avLst/>
          </a:prstGeom>
          <a:noFill/>
          <a:ln w="38160">
            <a:solidFill>
              <a:srgbClr val="c00000"/>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4" name="" descr=""/>
          <p:cNvPicPr/>
          <p:nvPr/>
        </p:nvPicPr>
        <p:blipFill>
          <a:blip r:embed="rId1"/>
          <a:stretch/>
        </p:blipFill>
        <p:spPr>
          <a:xfrm>
            <a:off x="577440" y="1277280"/>
            <a:ext cx="11036880" cy="4303440"/>
          </a:xfrm>
          <a:prstGeom prst="rect">
            <a:avLst/>
          </a:prstGeom>
          <a:ln>
            <a:noFill/>
          </a:ln>
        </p:spPr>
      </p:pic>
      <p:sp>
        <p:nvSpPr>
          <p:cNvPr id="295" name="CustomShape 1"/>
          <p:cNvSpPr/>
          <p:nvPr/>
        </p:nvSpPr>
        <p:spPr>
          <a:xfrm>
            <a:off x="5358960" y="3767400"/>
            <a:ext cx="1431720" cy="693000"/>
          </a:xfrm>
          <a:prstGeom prst="ellipse">
            <a:avLst/>
          </a:prstGeom>
          <a:noFill/>
          <a:ln w="38160">
            <a:solidFill>
              <a:srgbClr val="c00000"/>
            </a:solidFill>
            <a:round/>
          </a:ln>
        </p:spPr>
        <p:style>
          <a:lnRef idx="2">
            <a:schemeClr val="accent1">
              <a:shade val="50000"/>
            </a:schemeClr>
          </a:lnRef>
          <a:fillRef idx="1">
            <a:schemeClr val="accent1"/>
          </a:fillRef>
          <a:effectRef idx="0">
            <a:schemeClr val="accent1"/>
          </a:effectRef>
          <a:fontRef idx="minor"/>
        </p:style>
      </p:sp>
      <p:sp>
        <p:nvSpPr>
          <p:cNvPr id="296" name="CustomShape 2"/>
          <p:cNvSpPr/>
          <p:nvPr/>
        </p:nvSpPr>
        <p:spPr>
          <a:xfrm>
            <a:off x="8448120" y="3373560"/>
            <a:ext cx="442800" cy="429840"/>
          </a:xfrm>
          <a:prstGeom prst="ellipse">
            <a:avLst/>
          </a:prstGeom>
          <a:noFill/>
          <a:ln w="38160">
            <a:solidFill>
              <a:srgbClr val="c00000"/>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CustomShape 1"/>
          <p:cNvSpPr/>
          <p:nvPr/>
        </p:nvSpPr>
        <p:spPr>
          <a:xfrm>
            <a:off x="838080" y="404280"/>
            <a:ext cx="10513800" cy="1240560"/>
          </a:xfrm>
          <a:prstGeom prst="rect">
            <a:avLst/>
          </a:prstGeom>
          <a:noFill/>
          <a:ln>
            <a:noFill/>
          </a:ln>
        </p:spPr>
        <p:style>
          <a:lnRef idx="0"/>
          <a:fillRef idx="0"/>
          <a:effectRef idx="0"/>
          <a:fontRef idx="minor"/>
        </p:style>
        <p:txBody>
          <a:bodyPr lIns="90000" rIns="90000" tIns="45000" bIns="45000">
            <a:noAutofit/>
          </a:bodyPr>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You have completed one step!</a:t>
            </a:r>
            <a:endParaRPr b="0" lang="en-US" sz="2400" spc="-1" strike="noStrike">
              <a:latin typeface="Arial"/>
            </a:endParaRPr>
          </a:p>
        </p:txBody>
      </p:sp>
      <p:pic>
        <p:nvPicPr>
          <p:cNvPr id="298" name="" descr=""/>
          <p:cNvPicPr/>
          <p:nvPr/>
        </p:nvPicPr>
        <p:blipFill>
          <a:blip r:embed="rId1"/>
          <a:stretch/>
        </p:blipFill>
        <p:spPr>
          <a:xfrm>
            <a:off x="3544200" y="1591560"/>
            <a:ext cx="5103360" cy="3674880"/>
          </a:xfrm>
          <a:prstGeom prst="rect">
            <a:avLst/>
          </a:prstGeom>
          <a:ln>
            <a:noFill/>
          </a:ln>
        </p:spPr>
      </p:pic>
    </p:spTree>
  </p:cSld>
  <mc:AlternateContent>
    <mc:Choice Requires="p14">
      <p:transition spd="slow" p14:dur="2000"/>
    </mc:Choice>
    <mc:Fallback>
      <p:transition spd="slow"/>
    </mc:Fallback>
  </mc:AlternateContent>
  <p:timing>
    <p:tnLst>
      <p:par>
        <p:cTn id="55" dur="indefinite" restart="never" nodeType="tmRoot">
          <p:childTnLst>
            <p:seq>
              <p:cTn id="56"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CustomShape 1"/>
          <p:cNvSpPr/>
          <p:nvPr/>
        </p:nvSpPr>
        <p:spPr>
          <a:xfrm>
            <a:off x="838080" y="2185920"/>
            <a:ext cx="10513800" cy="1085760"/>
          </a:xfrm>
          <a:prstGeom prst="rect">
            <a:avLst/>
          </a:prstGeom>
          <a:noFill/>
          <a:ln>
            <a:noFill/>
          </a:ln>
        </p:spPr>
        <p:style>
          <a:lnRef idx="0"/>
          <a:fillRef idx="0"/>
          <a:effectRef idx="0"/>
          <a:fontRef idx="minor"/>
        </p:style>
        <p:txBody>
          <a:bodyPr lIns="90000" rIns="90000" tIns="45000" bIns="45000">
            <a:noAutofit/>
          </a:bodyPr>
          <a:p>
            <a:pPr algn="ctr">
              <a:lnSpc>
                <a:spcPct val="90000"/>
              </a:lnSpc>
            </a:pPr>
            <a:r>
              <a:rPr b="1" lang="en-US" sz="6000" spc="-1" strike="noStrike">
                <a:solidFill>
                  <a:srgbClr val="ffffff"/>
                </a:solidFill>
                <a:latin typeface="Calibri"/>
                <a:ea typeface="DejaVu Sans"/>
              </a:rPr>
              <a:t>Select treatments</a:t>
            </a:r>
            <a:endParaRPr b="0" lang="en-US" sz="6000" spc="-1" strike="noStrike">
              <a:latin typeface="Arial"/>
            </a:endParaRPr>
          </a:p>
        </p:txBody>
      </p:sp>
      <p:sp>
        <p:nvSpPr>
          <p:cNvPr id="300" name="CustomShape 2"/>
          <p:cNvSpPr/>
          <p:nvPr/>
        </p:nvSpPr>
        <p:spPr>
          <a:xfrm>
            <a:off x="838080" y="3652200"/>
            <a:ext cx="10513800" cy="1240560"/>
          </a:xfrm>
          <a:prstGeom prst="rect">
            <a:avLst/>
          </a:prstGeom>
          <a:noFill/>
          <a:ln>
            <a:noFill/>
          </a:ln>
        </p:spPr>
        <p:style>
          <a:lnRef idx="0"/>
          <a:fillRef idx="0"/>
          <a:effectRef idx="0"/>
          <a:fontRef idx="minor"/>
        </p:style>
        <p:txBody>
          <a:bodyPr lIns="90000" rIns="90000" tIns="45000" bIns="45000">
            <a:noAutofit/>
          </a:bodyPr>
          <a:p>
            <a:pPr algn="ctr">
              <a:lnSpc>
                <a:spcPct val="90000"/>
              </a:lnSpc>
              <a:spcBef>
                <a:spcPts val="1001"/>
              </a:spcBef>
            </a:pPr>
            <a:r>
              <a:rPr b="0" lang="en-US" sz="2400" spc="-1" strike="noStrike">
                <a:solidFill>
                  <a:srgbClr val="ffffff"/>
                </a:solidFill>
                <a:latin typeface="Calibri"/>
                <a:ea typeface="DejaVu Sans"/>
              </a:rPr>
              <a:t>Here you will select/manage the technology and items (varieties) that will be tested in your project</a:t>
            </a:r>
            <a:endParaRPr b="0" lang="en-US" sz="2400" spc="-1" strike="noStrike">
              <a:latin typeface="Arial"/>
            </a:endParaRPr>
          </a:p>
        </p:txBody>
      </p:sp>
    </p:spTree>
  </p:cSld>
  <mc:AlternateContent>
    <mc:Choice Requires="p14">
      <p:transition spd="slow" p14:dur="2000"/>
    </mc:Choice>
    <mc:Fallback>
      <p:transition spd="slow"/>
    </mc:Fallback>
  </mc:AlternateContent>
  <p:timing>
    <p:tnLst>
      <p:par>
        <p:cTn id="57" dur="indefinite" restart="never" nodeType="tmRoot">
          <p:childTnLst>
            <p:seq>
              <p:cTn id="58"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CustomShape 1"/>
          <p:cNvSpPr/>
          <p:nvPr/>
        </p:nvSpPr>
        <p:spPr>
          <a:xfrm>
            <a:off x="838080" y="2185920"/>
            <a:ext cx="10513800" cy="1085760"/>
          </a:xfrm>
          <a:prstGeom prst="rect">
            <a:avLst/>
          </a:prstGeom>
          <a:noFill/>
          <a:ln>
            <a:noFill/>
          </a:ln>
        </p:spPr>
        <p:style>
          <a:lnRef idx="0"/>
          <a:fillRef idx="0"/>
          <a:effectRef idx="0"/>
          <a:fontRef idx="minor"/>
        </p:style>
        <p:txBody>
          <a:bodyPr lIns="90000" rIns="90000" tIns="45000" bIns="45000">
            <a:noAutofit/>
          </a:bodyPr>
          <a:p>
            <a:pPr algn="ctr">
              <a:lnSpc>
                <a:spcPct val="90000"/>
              </a:lnSpc>
            </a:pPr>
            <a:r>
              <a:rPr b="1" lang="en-US" sz="6000" spc="-1" strike="noStrike">
                <a:solidFill>
                  <a:srgbClr val="ffffff"/>
                </a:solidFill>
                <a:latin typeface="Calibri"/>
                <a:ea typeface="DejaVu Sans"/>
              </a:rPr>
              <a:t>Login or create an account</a:t>
            </a:r>
            <a:endParaRPr b="0" lang="en-US" sz="6000" spc="-1" strike="noStrike">
              <a:latin typeface="Arial"/>
            </a:endParaRPr>
          </a:p>
        </p:txBody>
      </p:sp>
    </p:spTree>
  </p:cSld>
  <mc:AlternateContent>
    <mc:Choice Requires="p14">
      <p:transition spd="slow" p14:dur="2000"/>
    </mc:Choice>
    <mc:Fallback>
      <p:transition spd="slow"/>
    </mc:Fallback>
  </mc:AlternateContent>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1" name="" descr=""/>
          <p:cNvPicPr/>
          <p:nvPr/>
        </p:nvPicPr>
        <p:blipFill>
          <a:blip r:embed="rId1"/>
          <a:stretch/>
        </p:blipFill>
        <p:spPr>
          <a:xfrm>
            <a:off x="360" y="623520"/>
            <a:ext cx="12191040" cy="5610600"/>
          </a:xfrm>
          <a:prstGeom prst="rect">
            <a:avLst/>
          </a:prstGeom>
          <a:ln>
            <a:noFill/>
          </a:ln>
        </p:spPr>
      </p:pic>
      <p:sp>
        <p:nvSpPr>
          <p:cNvPr id="302" name="CustomShape 1"/>
          <p:cNvSpPr/>
          <p:nvPr/>
        </p:nvSpPr>
        <p:spPr>
          <a:xfrm>
            <a:off x="2097000" y="3291840"/>
            <a:ext cx="1431720" cy="423360"/>
          </a:xfrm>
          <a:prstGeom prst="ellipse">
            <a:avLst/>
          </a:prstGeom>
          <a:noFill/>
          <a:ln w="38160">
            <a:solidFill>
              <a:srgbClr val="c00000"/>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59" dur="indefinite" restart="never" nodeType="tmRoot">
          <p:childTnLst>
            <p:seq>
              <p:cTn id="60"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CustomShape 1"/>
          <p:cNvSpPr/>
          <p:nvPr/>
        </p:nvSpPr>
        <p:spPr>
          <a:xfrm>
            <a:off x="838080" y="404280"/>
            <a:ext cx="10513800" cy="1240560"/>
          </a:xfrm>
          <a:prstGeom prst="rect">
            <a:avLst/>
          </a:prstGeom>
          <a:noFill/>
          <a:ln>
            <a:noFill/>
          </a:ln>
        </p:spPr>
        <p:style>
          <a:lnRef idx="0"/>
          <a:fillRef idx="0"/>
          <a:effectRef idx="0"/>
          <a:fontRef idx="minor"/>
        </p:style>
        <p:txBody>
          <a:bodyPr lIns="90000" rIns="90000" tIns="45000" bIns="45000">
            <a:noAutofit/>
          </a:bodyPr>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You can use one of the ClimMob samples or you can add a new technology in the Library &gt;&gt; Treatments</a:t>
            </a:r>
            <a:endParaRPr b="0" lang="en-US" sz="2400" spc="-1" strike="noStrike">
              <a:latin typeface="Arial"/>
            </a:endParaRPr>
          </a:p>
        </p:txBody>
      </p:sp>
      <p:pic>
        <p:nvPicPr>
          <p:cNvPr id="304" name="" descr=""/>
          <p:cNvPicPr/>
          <p:nvPr/>
        </p:nvPicPr>
        <p:blipFill>
          <a:blip r:embed="rId1"/>
          <a:stretch/>
        </p:blipFill>
        <p:spPr>
          <a:xfrm>
            <a:off x="591480" y="1172520"/>
            <a:ext cx="11008440" cy="4512960"/>
          </a:xfrm>
          <a:prstGeom prst="rect">
            <a:avLst/>
          </a:prstGeom>
          <a:ln>
            <a:noFill/>
          </a:ln>
        </p:spPr>
      </p:pic>
    </p:spTree>
  </p:cSld>
  <mc:AlternateContent>
    <mc:Choice Requires="p14">
      <p:transition spd="slow" p14:dur="2000"/>
    </mc:Choice>
    <mc:Fallback>
      <p:transition spd="slow"/>
    </mc:Fallback>
  </mc:AlternateContent>
  <p:timing>
    <p:tnLst>
      <p:par>
        <p:cTn id="61" dur="indefinite" restart="never" nodeType="tmRoot">
          <p:childTnLst>
            <p:seq>
              <p:cTn id="62"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5" name="" descr=""/>
          <p:cNvPicPr/>
          <p:nvPr/>
        </p:nvPicPr>
        <p:blipFill>
          <a:blip r:embed="rId1"/>
          <a:stretch/>
        </p:blipFill>
        <p:spPr>
          <a:xfrm>
            <a:off x="572760" y="1172520"/>
            <a:ext cx="11046240" cy="4512960"/>
          </a:xfrm>
          <a:prstGeom prst="rect">
            <a:avLst/>
          </a:prstGeom>
          <a:ln>
            <a:noFill/>
          </a:ln>
        </p:spPr>
      </p:pic>
      <p:sp>
        <p:nvSpPr>
          <p:cNvPr id="306" name="CustomShape 1"/>
          <p:cNvSpPr/>
          <p:nvPr/>
        </p:nvSpPr>
        <p:spPr>
          <a:xfrm>
            <a:off x="1371240" y="4289760"/>
            <a:ext cx="456480" cy="372960"/>
          </a:xfrm>
          <a:prstGeom prst="ellipse">
            <a:avLst/>
          </a:prstGeom>
          <a:noFill/>
          <a:ln w="38160">
            <a:solidFill>
              <a:srgbClr val="c00000"/>
            </a:solidFill>
            <a:round/>
          </a:ln>
        </p:spPr>
        <p:style>
          <a:lnRef idx="2">
            <a:schemeClr val="accent1">
              <a:shade val="50000"/>
            </a:schemeClr>
          </a:lnRef>
          <a:fillRef idx="1">
            <a:schemeClr val="accent1"/>
          </a:fillRef>
          <a:effectRef idx="0">
            <a:schemeClr val="accent1"/>
          </a:effectRef>
          <a:fontRef idx="minor"/>
        </p:style>
      </p:sp>
      <p:sp>
        <p:nvSpPr>
          <p:cNvPr id="307" name="CustomShape 2"/>
          <p:cNvSpPr/>
          <p:nvPr/>
        </p:nvSpPr>
        <p:spPr>
          <a:xfrm>
            <a:off x="762120" y="4937760"/>
            <a:ext cx="1431720" cy="423360"/>
          </a:xfrm>
          <a:prstGeom prst="ellipse">
            <a:avLst/>
          </a:prstGeom>
          <a:noFill/>
          <a:ln w="38160">
            <a:solidFill>
              <a:srgbClr val="c00000"/>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63" dur="indefinite" restart="never" nodeType="tmRoot">
          <p:childTnLst>
            <p:seq>
              <p:cTn id="64" dur="indefinite"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CustomShape 1"/>
          <p:cNvSpPr/>
          <p:nvPr/>
        </p:nvSpPr>
        <p:spPr>
          <a:xfrm>
            <a:off x="838080" y="404280"/>
            <a:ext cx="10513800" cy="1240560"/>
          </a:xfrm>
          <a:prstGeom prst="rect">
            <a:avLst/>
          </a:prstGeom>
          <a:noFill/>
          <a:ln>
            <a:noFill/>
          </a:ln>
        </p:spPr>
        <p:style>
          <a:lnRef idx="0"/>
          <a:fillRef idx="0"/>
          <a:effectRef idx="0"/>
          <a:fontRef idx="minor"/>
        </p:style>
        <p:txBody>
          <a:bodyPr lIns="90000" rIns="90000" tIns="45000" bIns="45000">
            <a:noAutofit/>
          </a:bodyPr>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Here you add the varieties (or other levels) to your treatment</a:t>
            </a:r>
            <a:endParaRPr b="0" lang="en-US" sz="2400" spc="-1" strike="noStrike">
              <a:latin typeface="Arial"/>
            </a:endParaRPr>
          </a:p>
        </p:txBody>
      </p:sp>
      <p:pic>
        <p:nvPicPr>
          <p:cNvPr id="309" name="" descr=""/>
          <p:cNvPicPr/>
          <p:nvPr/>
        </p:nvPicPr>
        <p:blipFill>
          <a:blip r:embed="rId1"/>
          <a:stretch/>
        </p:blipFill>
        <p:spPr>
          <a:xfrm>
            <a:off x="577440" y="1119960"/>
            <a:ext cx="11036880" cy="4617720"/>
          </a:xfrm>
          <a:prstGeom prst="rect">
            <a:avLst/>
          </a:prstGeom>
          <a:ln>
            <a:noFill/>
          </a:ln>
        </p:spPr>
      </p:pic>
      <p:sp>
        <p:nvSpPr>
          <p:cNvPr id="310" name="CustomShape 2"/>
          <p:cNvSpPr/>
          <p:nvPr/>
        </p:nvSpPr>
        <p:spPr>
          <a:xfrm flipH="1" rot="10800000">
            <a:off x="10789920" y="4027680"/>
            <a:ext cx="912960" cy="461520"/>
          </a:xfrm>
          <a:prstGeom prst="rightArrow">
            <a:avLst>
              <a:gd name="adj1" fmla="val 50000"/>
              <a:gd name="adj2" fmla="val 50000"/>
            </a:avLst>
          </a:prstGeom>
          <a:solidFill>
            <a:srgbClr val="c00000"/>
          </a:solidFill>
          <a:ln>
            <a:solidFill>
              <a:srgbClr val="c00000"/>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65" dur="indefinite" restart="never" nodeType="tmRoot">
          <p:childTnLst>
            <p:seq>
              <p:cTn id="66" dur="indefinite"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CustomShape 1"/>
          <p:cNvSpPr/>
          <p:nvPr/>
        </p:nvSpPr>
        <p:spPr>
          <a:xfrm>
            <a:off x="838080" y="404280"/>
            <a:ext cx="10513800" cy="1240560"/>
          </a:xfrm>
          <a:prstGeom prst="rect">
            <a:avLst/>
          </a:prstGeom>
          <a:noFill/>
          <a:ln>
            <a:noFill/>
          </a:ln>
        </p:spPr>
        <p:style>
          <a:lnRef idx="0"/>
          <a:fillRef idx="0"/>
          <a:effectRef idx="0"/>
          <a:fontRef idx="minor"/>
        </p:style>
        <p:txBody>
          <a:bodyPr lIns="90000" rIns="90000" tIns="45000" bIns="45000">
            <a:noAutofit/>
          </a:bodyPr>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Add the varieties (items) that will be used in the trials</a:t>
            </a:r>
            <a:endParaRPr b="0" lang="en-US" sz="2400" spc="-1" strike="noStrike">
              <a:latin typeface="Arial"/>
            </a:endParaRPr>
          </a:p>
        </p:txBody>
      </p:sp>
      <p:pic>
        <p:nvPicPr>
          <p:cNvPr id="312" name="" descr=""/>
          <p:cNvPicPr/>
          <p:nvPr/>
        </p:nvPicPr>
        <p:blipFill>
          <a:blip r:embed="rId1"/>
          <a:stretch/>
        </p:blipFill>
        <p:spPr>
          <a:xfrm>
            <a:off x="634680" y="705600"/>
            <a:ext cx="10922400" cy="5446440"/>
          </a:xfrm>
          <a:prstGeom prst="rect">
            <a:avLst/>
          </a:prstGeom>
          <a:ln>
            <a:noFill/>
          </a:ln>
        </p:spPr>
      </p:pic>
      <p:sp>
        <p:nvSpPr>
          <p:cNvPr id="313" name="CustomShape 2"/>
          <p:cNvSpPr/>
          <p:nvPr/>
        </p:nvSpPr>
        <p:spPr>
          <a:xfrm flipH="1" rot="10800000">
            <a:off x="10289880" y="2449080"/>
            <a:ext cx="912960" cy="461520"/>
          </a:xfrm>
          <a:prstGeom prst="rightArrow">
            <a:avLst>
              <a:gd name="adj1" fmla="val 50000"/>
              <a:gd name="adj2" fmla="val 50000"/>
            </a:avLst>
          </a:prstGeom>
          <a:solidFill>
            <a:srgbClr val="c00000"/>
          </a:solidFill>
          <a:ln>
            <a:solidFill>
              <a:srgbClr val="c00000"/>
            </a:solidFill>
            <a:round/>
          </a:ln>
        </p:spPr>
        <p:style>
          <a:lnRef idx="2">
            <a:schemeClr val="accent1">
              <a:shade val="50000"/>
            </a:schemeClr>
          </a:lnRef>
          <a:fillRef idx="1">
            <a:schemeClr val="accent1"/>
          </a:fillRef>
          <a:effectRef idx="0">
            <a:schemeClr val="accent1"/>
          </a:effectRef>
          <a:fontRef idx="minor"/>
        </p:style>
      </p:sp>
      <p:sp>
        <p:nvSpPr>
          <p:cNvPr id="314" name="CustomShape 3"/>
          <p:cNvSpPr/>
          <p:nvPr/>
        </p:nvSpPr>
        <p:spPr>
          <a:xfrm>
            <a:off x="5428080" y="1828800"/>
            <a:ext cx="3931560" cy="822600"/>
          </a:xfrm>
          <a:prstGeom prst="rect">
            <a:avLst/>
          </a:prstGeom>
          <a:solidFill>
            <a:srgbClr val="ffffff"/>
          </a:solidFill>
          <a:ln>
            <a:solidFill>
              <a:srgbClr val="e91212"/>
            </a:solidFill>
          </a:ln>
        </p:spPr>
        <p:style>
          <a:lnRef idx="0"/>
          <a:fillRef idx="0"/>
          <a:effectRef idx="0"/>
          <a:fontRef idx="minor"/>
        </p:style>
        <p:txBody>
          <a:bodyPr lIns="90000" rIns="90000" tIns="45000" bIns="45000">
            <a:noAutofit/>
          </a:bodyPr>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Here you can add new levels if needed</a:t>
            </a:r>
            <a:endParaRPr b="0" lang="en-US" sz="2400" spc="-1" strike="noStrike">
              <a:latin typeface="Arial"/>
            </a:endParaRPr>
          </a:p>
        </p:txBody>
      </p:sp>
    </p:spTree>
  </p:cSld>
  <mc:AlternateContent>
    <mc:Choice Requires="p14">
      <p:transition spd="slow" p14:dur="2000"/>
    </mc:Choice>
    <mc:Fallback>
      <p:transition spd="slow"/>
    </mc:Fallback>
  </mc:AlternateContent>
  <p:timing>
    <p:tnLst>
      <p:par>
        <p:cTn id="67" dur="indefinite" restart="never" nodeType="tmRoot">
          <p:childTnLst>
            <p:seq>
              <p:cTn id="68" dur="indefinite"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5" name="" descr=""/>
          <p:cNvPicPr/>
          <p:nvPr/>
        </p:nvPicPr>
        <p:blipFill>
          <a:blip r:embed="rId1"/>
          <a:stretch/>
        </p:blipFill>
        <p:spPr>
          <a:xfrm>
            <a:off x="658440" y="724680"/>
            <a:ext cx="10874880" cy="5408280"/>
          </a:xfrm>
          <a:prstGeom prst="rect">
            <a:avLst/>
          </a:prstGeom>
          <a:ln>
            <a:noFill/>
          </a:ln>
        </p:spPr>
      </p:pic>
      <p:sp>
        <p:nvSpPr>
          <p:cNvPr id="316" name="CustomShape 1"/>
          <p:cNvSpPr/>
          <p:nvPr/>
        </p:nvSpPr>
        <p:spPr>
          <a:xfrm>
            <a:off x="822600" y="3200400"/>
            <a:ext cx="456480" cy="372960"/>
          </a:xfrm>
          <a:prstGeom prst="ellipse">
            <a:avLst/>
          </a:prstGeom>
          <a:noFill/>
          <a:ln w="38160">
            <a:solidFill>
              <a:srgbClr val="c00000"/>
            </a:solidFill>
            <a:round/>
          </a:ln>
        </p:spPr>
        <p:style>
          <a:lnRef idx="2">
            <a:schemeClr val="accent1">
              <a:shade val="50000"/>
            </a:schemeClr>
          </a:lnRef>
          <a:fillRef idx="1">
            <a:schemeClr val="accent1"/>
          </a:fillRef>
          <a:effectRef idx="0">
            <a:schemeClr val="accent1"/>
          </a:effectRef>
          <a:fontRef idx="minor"/>
        </p:style>
      </p:sp>
      <p:sp>
        <p:nvSpPr>
          <p:cNvPr id="317" name="CustomShape 2"/>
          <p:cNvSpPr/>
          <p:nvPr/>
        </p:nvSpPr>
        <p:spPr>
          <a:xfrm>
            <a:off x="842400" y="5570640"/>
            <a:ext cx="983160" cy="423360"/>
          </a:xfrm>
          <a:prstGeom prst="ellipse">
            <a:avLst/>
          </a:prstGeom>
          <a:noFill/>
          <a:ln w="38160">
            <a:solidFill>
              <a:srgbClr val="c00000"/>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69" dur="indefinite" restart="never" nodeType="tmRoot">
          <p:childTnLst>
            <p:seq>
              <p:cTn id="70" dur="indefinite"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CustomShape 1"/>
          <p:cNvSpPr/>
          <p:nvPr/>
        </p:nvSpPr>
        <p:spPr>
          <a:xfrm>
            <a:off x="838080" y="404280"/>
            <a:ext cx="10513800" cy="1240560"/>
          </a:xfrm>
          <a:prstGeom prst="rect">
            <a:avLst/>
          </a:prstGeom>
          <a:noFill/>
          <a:ln>
            <a:noFill/>
          </a:ln>
        </p:spPr>
        <p:style>
          <a:lnRef idx="0"/>
          <a:fillRef idx="0"/>
          <a:effectRef idx="0"/>
          <a:fontRef idx="minor"/>
        </p:style>
        <p:txBody>
          <a:bodyPr lIns="90000" rIns="90000" tIns="45000" bIns="45000">
            <a:noAutofit/>
          </a:bodyPr>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You have completed two steps!</a:t>
            </a:r>
            <a:endParaRPr b="0" lang="en-US" sz="2400" spc="-1" strike="noStrike">
              <a:latin typeface="Arial"/>
            </a:endParaRPr>
          </a:p>
        </p:txBody>
      </p:sp>
      <p:pic>
        <p:nvPicPr>
          <p:cNvPr id="319" name="" descr=""/>
          <p:cNvPicPr/>
          <p:nvPr/>
        </p:nvPicPr>
        <p:blipFill>
          <a:blip r:embed="rId1"/>
          <a:stretch/>
        </p:blipFill>
        <p:spPr>
          <a:xfrm>
            <a:off x="3553560" y="1615320"/>
            <a:ext cx="5084280" cy="3627360"/>
          </a:xfrm>
          <a:prstGeom prst="rect">
            <a:avLst/>
          </a:prstGeom>
          <a:ln>
            <a:noFill/>
          </a:ln>
        </p:spPr>
      </p:pic>
    </p:spTree>
  </p:cSld>
  <mc:AlternateContent>
    <mc:Choice Requires="p14">
      <p:transition spd="slow" p14:dur="2000"/>
    </mc:Choice>
    <mc:Fallback>
      <p:transition spd="slow"/>
    </mc:Fallback>
  </mc:AlternateContent>
  <p:timing>
    <p:tnLst>
      <p:par>
        <p:cTn id="71" dur="indefinite" restart="never" nodeType="tmRoot">
          <p:childTnLst>
            <p:seq>
              <p:cTn id="72" dur="indefinite"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CustomShape 1"/>
          <p:cNvSpPr/>
          <p:nvPr/>
        </p:nvSpPr>
        <p:spPr>
          <a:xfrm>
            <a:off x="838080" y="2185920"/>
            <a:ext cx="10513800" cy="1085760"/>
          </a:xfrm>
          <a:prstGeom prst="rect">
            <a:avLst/>
          </a:prstGeom>
          <a:noFill/>
          <a:ln>
            <a:noFill/>
          </a:ln>
        </p:spPr>
        <p:style>
          <a:lnRef idx="0"/>
          <a:fillRef idx="0"/>
          <a:effectRef idx="0"/>
          <a:fontRef idx="minor"/>
        </p:style>
        <p:txBody>
          <a:bodyPr lIns="90000" rIns="90000" tIns="45000" bIns="45000">
            <a:noAutofit/>
          </a:bodyPr>
          <a:p>
            <a:pPr algn="ctr">
              <a:lnSpc>
                <a:spcPct val="90000"/>
              </a:lnSpc>
            </a:pPr>
            <a:r>
              <a:rPr b="1" lang="en-US" sz="6000" spc="-1" strike="noStrike">
                <a:solidFill>
                  <a:srgbClr val="ffffff"/>
                </a:solidFill>
                <a:latin typeface="Calibri"/>
                <a:ea typeface="DejaVu Sans"/>
              </a:rPr>
              <a:t>Prepare participants registration</a:t>
            </a:r>
            <a:endParaRPr b="0" lang="en-US" sz="6000" spc="-1" strike="noStrike">
              <a:latin typeface="Arial"/>
            </a:endParaRPr>
          </a:p>
        </p:txBody>
      </p:sp>
      <p:sp>
        <p:nvSpPr>
          <p:cNvPr id="321" name="CustomShape 2"/>
          <p:cNvSpPr/>
          <p:nvPr/>
        </p:nvSpPr>
        <p:spPr>
          <a:xfrm>
            <a:off x="838080" y="4084200"/>
            <a:ext cx="10513800" cy="1240560"/>
          </a:xfrm>
          <a:prstGeom prst="rect">
            <a:avLst/>
          </a:prstGeom>
          <a:noFill/>
          <a:ln>
            <a:noFill/>
          </a:ln>
        </p:spPr>
        <p:style>
          <a:lnRef idx="0"/>
          <a:fillRef idx="0"/>
          <a:effectRef idx="0"/>
          <a:fontRef idx="minor"/>
        </p:style>
        <p:txBody>
          <a:bodyPr lIns="90000" rIns="90000" tIns="45000" bIns="45000">
            <a:noAutofit/>
          </a:bodyPr>
          <a:p>
            <a:pPr algn="ctr">
              <a:lnSpc>
                <a:spcPct val="90000"/>
              </a:lnSpc>
              <a:spcBef>
                <a:spcPts val="1001"/>
              </a:spcBef>
            </a:pPr>
            <a:r>
              <a:rPr b="0" lang="en-US" sz="2400" spc="-1" strike="noStrike">
                <a:solidFill>
                  <a:srgbClr val="ffffff"/>
                </a:solidFill>
                <a:latin typeface="Calibri"/>
                <a:ea typeface="DejaVu Sans"/>
              </a:rPr>
              <a:t>Here you will prepare/manage the survey that you be used to characterize the participants</a:t>
            </a:r>
            <a:endParaRPr b="0" lang="en-US" sz="2400" spc="-1" strike="noStrike">
              <a:latin typeface="Arial"/>
            </a:endParaRPr>
          </a:p>
        </p:txBody>
      </p:sp>
    </p:spTree>
  </p:cSld>
  <mc:AlternateContent>
    <mc:Choice Requires="p14">
      <p:transition spd="slow" p14:dur="2000"/>
    </mc:Choice>
    <mc:Fallback>
      <p:transition spd="slow"/>
    </mc:Fallback>
  </mc:AlternateContent>
  <p:timing>
    <p:tnLst>
      <p:par>
        <p:cTn id="73" dur="indefinite" restart="never" nodeType="tmRoot">
          <p:childTnLst>
            <p:seq>
              <p:cTn id="74" dur="indefinite"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2" name="" descr=""/>
          <p:cNvPicPr/>
          <p:nvPr/>
        </p:nvPicPr>
        <p:blipFill>
          <a:blip r:embed="rId1"/>
          <a:stretch/>
        </p:blipFill>
        <p:spPr>
          <a:xfrm>
            <a:off x="360" y="657720"/>
            <a:ext cx="12191040" cy="5542200"/>
          </a:xfrm>
          <a:prstGeom prst="rect">
            <a:avLst/>
          </a:prstGeom>
          <a:ln>
            <a:noFill/>
          </a:ln>
        </p:spPr>
      </p:pic>
      <p:sp>
        <p:nvSpPr>
          <p:cNvPr id="323" name="CustomShape 1"/>
          <p:cNvSpPr/>
          <p:nvPr/>
        </p:nvSpPr>
        <p:spPr>
          <a:xfrm>
            <a:off x="2066760" y="3620160"/>
            <a:ext cx="2138760" cy="423360"/>
          </a:xfrm>
          <a:prstGeom prst="ellipse">
            <a:avLst/>
          </a:prstGeom>
          <a:noFill/>
          <a:ln w="38160">
            <a:solidFill>
              <a:srgbClr val="c00000"/>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75" dur="indefinite" restart="never" nodeType="tmRoot">
          <p:childTnLst>
            <p:seq>
              <p:cTn id="76" dur="indefinite"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CustomShape 1"/>
          <p:cNvSpPr/>
          <p:nvPr/>
        </p:nvSpPr>
        <p:spPr>
          <a:xfrm>
            <a:off x="838080" y="404280"/>
            <a:ext cx="10513800" cy="1240560"/>
          </a:xfrm>
          <a:prstGeom prst="rect">
            <a:avLst/>
          </a:prstGeom>
          <a:noFill/>
          <a:ln>
            <a:noFill/>
          </a:ln>
        </p:spPr>
        <p:style>
          <a:lnRef idx="0"/>
          <a:fillRef idx="0"/>
          <a:effectRef idx="0"/>
          <a:fontRef idx="minor"/>
        </p:style>
        <p:txBody>
          <a:bodyPr lIns="90000" rIns="90000" tIns="45000" bIns="45000">
            <a:noAutofit/>
          </a:bodyPr>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Here you add and manage the sections and questions in your participant registration. Each section is a page in you phone using  ODK.</a:t>
            </a:r>
            <a:endParaRPr b="0" lang="en-US" sz="2400" spc="-1" strike="noStrike">
              <a:latin typeface="Arial"/>
            </a:endParaRPr>
          </a:p>
        </p:txBody>
      </p:sp>
      <p:pic>
        <p:nvPicPr>
          <p:cNvPr id="325" name="" descr=""/>
          <p:cNvPicPr/>
          <p:nvPr/>
        </p:nvPicPr>
        <p:blipFill>
          <a:blip r:embed="rId1"/>
          <a:stretch/>
        </p:blipFill>
        <p:spPr>
          <a:xfrm>
            <a:off x="596520" y="1691280"/>
            <a:ext cx="10998720" cy="3475080"/>
          </a:xfrm>
          <a:prstGeom prst="rect">
            <a:avLst/>
          </a:prstGeom>
          <a:ln>
            <a:noFill/>
          </a:ln>
        </p:spPr>
      </p:pic>
      <p:sp>
        <p:nvSpPr>
          <p:cNvPr id="326" name="CustomShape 2"/>
          <p:cNvSpPr/>
          <p:nvPr/>
        </p:nvSpPr>
        <p:spPr>
          <a:xfrm>
            <a:off x="8346240" y="2882880"/>
            <a:ext cx="1121400" cy="545040"/>
          </a:xfrm>
          <a:prstGeom prst="ellipse">
            <a:avLst/>
          </a:prstGeom>
          <a:noFill/>
          <a:ln w="38160">
            <a:solidFill>
              <a:srgbClr val="c00000"/>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77" dur="indefinite" restart="never" nodeType="tmRoot">
          <p:childTnLst>
            <p:seq>
              <p:cTn id="78"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8" name="" descr=""/>
          <p:cNvPicPr/>
          <p:nvPr/>
        </p:nvPicPr>
        <p:blipFill>
          <a:blip r:embed="rId1"/>
          <a:stretch/>
        </p:blipFill>
        <p:spPr>
          <a:xfrm>
            <a:off x="668520" y="1307160"/>
            <a:ext cx="10416240" cy="5435280"/>
          </a:xfrm>
          <a:prstGeom prst="rect">
            <a:avLst/>
          </a:prstGeom>
          <a:ln>
            <a:noFill/>
          </a:ln>
        </p:spPr>
      </p:pic>
      <p:sp>
        <p:nvSpPr>
          <p:cNvPr id="239" name="CustomShape 1"/>
          <p:cNvSpPr/>
          <p:nvPr/>
        </p:nvSpPr>
        <p:spPr>
          <a:xfrm>
            <a:off x="838080" y="404280"/>
            <a:ext cx="10513800" cy="124056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001"/>
              </a:spcBef>
            </a:pPr>
            <a:r>
              <a:rPr b="0" lang="en-US" sz="2400" spc="-1" strike="noStrike">
                <a:solidFill>
                  <a:srgbClr val="3b3838"/>
                </a:solidFill>
                <a:latin typeface="Calibri"/>
                <a:ea typeface="DejaVu Sans"/>
              </a:rPr>
              <a:t>ClimMob (https://climmob.net/climmob3)</a:t>
            </a:r>
            <a:endParaRPr b="0" lang="en-US" sz="2400" spc="-1" strike="noStrike">
              <a:latin typeface="Arial"/>
            </a:endParaRPr>
          </a:p>
        </p:txBody>
      </p:sp>
    </p:spTree>
  </p:cSld>
  <mc:AlternateContent>
    <mc:Choice Requires="p14">
      <p:transition spd="slow" p14:dur="2000"/>
    </mc:Choice>
    <mc:Fallback>
      <p:transition spd="slow"/>
    </mc:Fallback>
  </mc:AlternateContent>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7" name="" descr=""/>
          <p:cNvPicPr/>
          <p:nvPr/>
        </p:nvPicPr>
        <p:blipFill>
          <a:blip r:embed="rId1"/>
          <a:stretch/>
        </p:blipFill>
        <p:spPr>
          <a:xfrm>
            <a:off x="3286800" y="1605600"/>
            <a:ext cx="5617800" cy="3646440"/>
          </a:xfrm>
          <a:prstGeom prst="rect">
            <a:avLst/>
          </a:prstGeom>
          <a:ln>
            <a:noFill/>
          </a:ln>
        </p:spPr>
      </p:pic>
    </p:spTree>
  </p:cSld>
  <mc:AlternateContent>
    <mc:Choice Requires="p14">
      <p:transition spd="slow" p14:dur="2000"/>
    </mc:Choice>
    <mc:Fallback>
      <p:transition spd="slow"/>
    </mc:Fallback>
  </mc:AlternateContent>
  <p:timing>
    <p:tnLst>
      <p:par>
        <p:cTn id="79" dur="indefinite" restart="never" nodeType="tmRoot">
          <p:childTnLst>
            <p:seq>
              <p:cTn id="80" dur="indefinite"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CustomShape 1"/>
          <p:cNvSpPr/>
          <p:nvPr/>
        </p:nvSpPr>
        <p:spPr>
          <a:xfrm>
            <a:off x="838080" y="404280"/>
            <a:ext cx="10513800" cy="1240560"/>
          </a:xfrm>
          <a:prstGeom prst="rect">
            <a:avLst/>
          </a:prstGeom>
          <a:noFill/>
          <a:ln>
            <a:noFill/>
          </a:ln>
        </p:spPr>
        <p:style>
          <a:lnRef idx="0"/>
          <a:fillRef idx="0"/>
          <a:effectRef idx="0"/>
          <a:fontRef idx="minor"/>
        </p:style>
        <p:txBody>
          <a:bodyPr lIns="90000" rIns="90000" tIns="45000" bIns="45000">
            <a:noAutofit/>
          </a:bodyPr>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Add the name of this section and what will be done in it.</a:t>
            </a:r>
            <a:endParaRPr b="0" lang="en-US" sz="2400" spc="-1" strike="noStrike">
              <a:latin typeface="Arial"/>
            </a:endParaRPr>
          </a:p>
        </p:txBody>
      </p:sp>
      <p:pic>
        <p:nvPicPr>
          <p:cNvPr id="329" name="" descr=""/>
          <p:cNvPicPr/>
          <p:nvPr/>
        </p:nvPicPr>
        <p:blipFill>
          <a:blip r:embed="rId1"/>
          <a:stretch/>
        </p:blipFill>
        <p:spPr>
          <a:xfrm>
            <a:off x="3287160" y="1605960"/>
            <a:ext cx="5617800" cy="3646440"/>
          </a:xfrm>
          <a:prstGeom prst="rect">
            <a:avLst/>
          </a:prstGeom>
          <a:ln>
            <a:noFill/>
          </a:ln>
        </p:spPr>
      </p:pic>
      <p:sp>
        <p:nvSpPr>
          <p:cNvPr id="330" name="CustomShape 2"/>
          <p:cNvSpPr/>
          <p:nvPr/>
        </p:nvSpPr>
        <p:spPr>
          <a:xfrm>
            <a:off x="7974720" y="4480560"/>
            <a:ext cx="683640" cy="456480"/>
          </a:xfrm>
          <a:prstGeom prst="ellipse">
            <a:avLst/>
          </a:prstGeom>
          <a:noFill/>
          <a:ln w="38160">
            <a:solidFill>
              <a:srgbClr val="c00000"/>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81" dur="indefinite" restart="never" nodeType="tmRoot">
          <p:childTnLst>
            <p:seq>
              <p:cTn id="82" dur="indefinite"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CustomShape 1"/>
          <p:cNvSpPr/>
          <p:nvPr/>
        </p:nvSpPr>
        <p:spPr>
          <a:xfrm>
            <a:off x="838080" y="404280"/>
            <a:ext cx="10513800" cy="1240560"/>
          </a:xfrm>
          <a:prstGeom prst="rect">
            <a:avLst/>
          </a:prstGeom>
          <a:noFill/>
          <a:ln>
            <a:noFill/>
          </a:ln>
        </p:spPr>
        <p:style>
          <a:lnRef idx="0"/>
          <a:fillRef idx="0"/>
          <a:effectRef idx="0"/>
          <a:fontRef idx="minor"/>
        </p:style>
        <p:txBody>
          <a:bodyPr lIns="90000" rIns="90000" tIns="45000" bIns="45000">
            <a:noAutofit/>
          </a:bodyPr>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Add questions to your section</a:t>
            </a:r>
            <a:endParaRPr b="0" lang="en-US" sz="2400" spc="-1" strike="noStrike">
              <a:latin typeface="Arial"/>
            </a:endParaRPr>
          </a:p>
        </p:txBody>
      </p:sp>
      <p:pic>
        <p:nvPicPr>
          <p:cNvPr id="332" name="" descr=""/>
          <p:cNvPicPr/>
          <p:nvPr/>
        </p:nvPicPr>
        <p:blipFill>
          <a:blip r:embed="rId1"/>
          <a:stretch/>
        </p:blipFill>
        <p:spPr>
          <a:xfrm>
            <a:off x="1482120" y="1539000"/>
            <a:ext cx="9227160" cy="3779640"/>
          </a:xfrm>
          <a:prstGeom prst="rect">
            <a:avLst/>
          </a:prstGeom>
          <a:ln>
            <a:noFill/>
          </a:ln>
        </p:spPr>
      </p:pic>
      <p:sp>
        <p:nvSpPr>
          <p:cNvPr id="333" name="CustomShape 2"/>
          <p:cNvSpPr/>
          <p:nvPr/>
        </p:nvSpPr>
        <p:spPr>
          <a:xfrm>
            <a:off x="9417960" y="4206240"/>
            <a:ext cx="913680" cy="545040"/>
          </a:xfrm>
          <a:prstGeom prst="ellipse">
            <a:avLst/>
          </a:prstGeom>
          <a:noFill/>
          <a:ln w="38160">
            <a:solidFill>
              <a:srgbClr val="c00000"/>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83" dur="indefinite" restart="never" nodeType="tmRoot">
          <p:childTnLst>
            <p:seq>
              <p:cTn id="84" dur="indefinite"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4" name="" descr=""/>
          <p:cNvPicPr/>
          <p:nvPr/>
        </p:nvPicPr>
        <p:blipFill>
          <a:blip r:embed="rId1"/>
          <a:stretch/>
        </p:blipFill>
        <p:spPr>
          <a:xfrm>
            <a:off x="825120" y="510480"/>
            <a:ext cx="10541520" cy="5836680"/>
          </a:xfrm>
          <a:prstGeom prst="rect">
            <a:avLst/>
          </a:prstGeom>
          <a:ln>
            <a:noFill/>
          </a:ln>
        </p:spPr>
      </p:pic>
      <p:sp>
        <p:nvSpPr>
          <p:cNvPr id="335" name="CustomShape 1"/>
          <p:cNvSpPr/>
          <p:nvPr/>
        </p:nvSpPr>
        <p:spPr>
          <a:xfrm>
            <a:off x="5394600" y="2278080"/>
            <a:ext cx="456480" cy="372960"/>
          </a:xfrm>
          <a:prstGeom prst="ellipse">
            <a:avLst/>
          </a:prstGeom>
          <a:noFill/>
          <a:ln w="38160">
            <a:solidFill>
              <a:srgbClr val="c00000"/>
            </a:solidFill>
            <a:round/>
          </a:ln>
        </p:spPr>
        <p:style>
          <a:lnRef idx="2">
            <a:schemeClr val="accent1">
              <a:shade val="50000"/>
            </a:schemeClr>
          </a:lnRef>
          <a:fillRef idx="1">
            <a:schemeClr val="accent1"/>
          </a:fillRef>
          <a:effectRef idx="0">
            <a:schemeClr val="accent1"/>
          </a:effectRef>
          <a:fontRef idx="minor"/>
        </p:style>
      </p:sp>
      <p:sp>
        <p:nvSpPr>
          <p:cNvPr id="336" name="CustomShape 2"/>
          <p:cNvSpPr/>
          <p:nvPr/>
        </p:nvSpPr>
        <p:spPr>
          <a:xfrm>
            <a:off x="5394600" y="3142440"/>
            <a:ext cx="456480" cy="372960"/>
          </a:xfrm>
          <a:prstGeom prst="ellipse">
            <a:avLst/>
          </a:prstGeom>
          <a:noFill/>
          <a:ln w="38160">
            <a:solidFill>
              <a:srgbClr val="c00000"/>
            </a:solidFill>
            <a:round/>
          </a:ln>
        </p:spPr>
        <p:style>
          <a:lnRef idx="2">
            <a:schemeClr val="accent1">
              <a:shade val="50000"/>
            </a:schemeClr>
          </a:lnRef>
          <a:fillRef idx="1">
            <a:schemeClr val="accent1"/>
          </a:fillRef>
          <a:effectRef idx="0">
            <a:schemeClr val="accent1"/>
          </a:effectRef>
          <a:fontRef idx="minor"/>
        </p:style>
      </p:sp>
      <p:sp>
        <p:nvSpPr>
          <p:cNvPr id="337" name="CustomShape 3"/>
          <p:cNvSpPr/>
          <p:nvPr/>
        </p:nvSpPr>
        <p:spPr>
          <a:xfrm>
            <a:off x="10470600" y="3142440"/>
            <a:ext cx="456480" cy="372960"/>
          </a:xfrm>
          <a:prstGeom prst="ellipse">
            <a:avLst/>
          </a:prstGeom>
          <a:noFill/>
          <a:ln w="38160">
            <a:solidFill>
              <a:srgbClr val="c00000"/>
            </a:solidFill>
            <a:round/>
          </a:ln>
        </p:spPr>
        <p:style>
          <a:lnRef idx="2">
            <a:schemeClr val="accent1">
              <a:shade val="50000"/>
            </a:schemeClr>
          </a:lnRef>
          <a:fillRef idx="1">
            <a:schemeClr val="accent1"/>
          </a:fillRef>
          <a:effectRef idx="0">
            <a:schemeClr val="accent1"/>
          </a:effectRef>
          <a:fontRef idx="minor"/>
        </p:style>
      </p:sp>
      <p:sp>
        <p:nvSpPr>
          <p:cNvPr id="338" name="CustomShape 4"/>
          <p:cNvSpPr/>
          <p:nvPr/>
        </p:nvSpPr>
        <p:spPr>
          <a:xfrm>
            <a:off x="10013040" y="5852160"/>
            <a:ext cx="1352880" cy="479880"/>
          </a:xfrm>
          <a:prstGeom prst="ellipse">
            <a:avLst/>
          </a:prstGeom>
          <a:noFill/>
          <a:ln w="38160">
            <a:solidFill>
              <a:srgbClr val="c00000"/>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85" dur="indefinite" restart="never" nodeType="tmRoot">
          <p:childTnLst>
            <p:seq>
              <p:cTn id="86" dur="indefinite"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9" name="" descr=""/>
          <p:cNvPicPr/>
          <p:nvPr/>
        </p:nvPicPr>
        <p:blipFill>
          <a:blip r:embed="rId1"/>
          <a:stretch/>
        </p:blipFill>
        <p:spPr>
          <a:xfrm>
            <a:off x="1472760" y="1081800"/>
            <a:ext cx="9246240" cy="4694040"/>
          </a:xfrm>
          <a:prstGeom prst="rect">
            <a:avLst/>
          </a:prstGeom>
          <a:ln>
            <a:noFill/>
          </a:ln>
        </p:spPr>
      </p:pic>
    </p:spTree>
  </p:cSld>
  <mc:AlternateContent>
    <mc:Choice Requires="p14">
      <p:transition spd="slow" p14:dur="2000"/>
    </mc:Choice>
    <mc:Fallback>
      <p:transition spd="slow"/>
    </mc:Fallback>
  </mc:AlternateContent>
  <p:timing>
    <p:tnLst>
      <p:par>
        <p:cTn id="87" dur="indefinite" restart="never" nodeType="tmRoot">
          <p:childTnLst>
            <p:seq>
              <p:cTn id="88" dur="indefinite"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CustomShape 1"/>
          <p:cNvSpPr/>
          <p:nvPr/>
        </p:nvSpPr>
        <p:spPr>
          <a:xfrm>
            <a:off x="838080" y="404280"/>
            <a:ext cx="10513800" cy="1240560"/>
          </a:xfrm>
          <a:prstGeom prst="rect">
            <a:avLst/>
          </a:prstGeom>
          <a:noFill/>
          <a:ln>
            <a:noFill/>
          </a:ln>
        </p:spPr>
        <p:style>
          <a:lnRef idx="0"/>
          <a:fillRef idx="0"/>
          <a:effectRef idx="0"/>
          <a:fontRef idx="minor"/>
        </p:style>
        <p:txBody>
          <a:bodyPr lIns="90000" rIns="90000" tIns="45000" bIns="45000">
            <a:noAutofit/>
          </a:bodyPr>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Adding social related questions, as an example. You can add new questions by going to Library &gt;&gt; My questions</a:t>
            </a:r>
            <a:endParaRPr b="0" lang="en-US" sz="2400" spc="-1" strike="noStrike">
              <a:latin typeface="Arial"/>
            </a:endParaRPr>
          </a:p>
        </p:txBody>
      </p:sp>
      <p:pic>
        <p:nvPicPr>
          <p:cNvPr id="341" name="" descr=""/>
          <p:cNvPicPr/>
          <p:nvPr/>
        </p:nvPicPr>
        <p:blipFill>
          <a:blip r:embed="rId1"/>
          <a:stretch/>
        </p:blipFill>
        <p:spPr>
          <a:xfrm>
            <a:off x="1517400" y="1064160"/>
            <a:ext cx="9084600" cy="5665320"/>
          </a:xfrm>
          <a:prstGeom prst="rect">
            <a:avLst/>
          </a:prstGeom>
          <a:ln>
            <a:noFill/>
          </a:ln>
        </p:spPr>
      </p:pic>
    </p:spTree>
  </p:cSld>
  <mc:AlternateContent>
    <mc:Choice Requires="p14">
      <p:transition spd="slow" p14:dur="2000"/>
    </mc:Choice>
    <mc:Fallback>
      <p:transition spd="slow"/>
    </mc:Fallback>
  </mc:AlternateContent>
  <p:timing>
    <p:tnLst>
      <p:par>
        <p:cTn id="89" dur="indefinite" restart="never" nodeType="tmRoot">
          <p:childTnLst>
            <p:seq>
              <p:cTn id="90" dur="indefinite"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CustomShape 1"/>
          <p:cNvSpPr/>
          <p:nvPr/>
        </p:nvSpPr>
        <p:spPr>
          <a:xfrm>
            <a:off x="838080" y="404280"/>
            <a:ext cx="10513800" cy="1240560"/>
          </a:xfrm>
          <a:prstGeom prst="rect">
            <a:avLst/>
          </a:prstGeom>
          <a:noFill/>
          <a:ln>
            <a:noFill/>
          </a:ln>
        </p:spPr>
        <p:style>
          <a:lnRef idx="0"/>
          <a:fillRef idx="0"/>
          <a:effectRef idx="0"/>
          <a:fontRef idx="minor"/>
        </p:style>
        <p:txBody>
          <a:bodyPr lIns="90000" rIns="90000" tIns="45000" bIns="45000">
            <a:noAutofit/>
          </a:bodyPr>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You have completed three steps!</a:t>
            </a:r>
            <a:endParaRPr b="0" lang="en-US" sz="2400" spc="-1" strike="noStrike">
              <a:latin typeface="Arial"/>
            </a:endParaRPr>
          </a:p>
        </p:txBody>
      </p:sp>
      <p:pic>
        <p:nvPicPr>
          <p:cNvPr id="343" name="" descr=""/>
          <p:cNvPicPr/>
          <p:nvPr/>
        </p:nvPicPr>
        <p:blipFill>
          <a:blip r:embed="rId1"/>
          <a:stretch/>
        </p:blipFill>
        <p:spPr>
          <a:xfrm>
            <a:off x="3562920" y="1634400"/>
            <a:ext cx="5065560" cy="3589200"/>
          </a:xfrm>
          <a:prstGeom prst="rect">
            <a:avLst/>
          </a:prstGeom>
          <a:ln>
            <a:noFill/>
          </a:ln>
        </p:spPr>
      </p:pic>
    </p:spTree>
  </p:cSld>
  <mc:AlternateContent>
    <mc:Choice Requires="p14">
      <p:transition spd="slow" p14:dur="2000"/>
    </mc:Choice>
    <mc:Fallback>
      <p:transition spd="slow"/>
    </mc:Fallback>
  </mc:AlternateContent>
  <p:timing>
    <p:tnLst>
      <p:par>
        <p:cTn id="91" dur="indefinite" restart="never" nodeType="tmRoot">
          <p:childTnLst>
            <p:seq>
              <p:cTn id="92" dur="indefinite"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CustomShape 1"/>
          <p:cNvSpPr/>
          <p:nvPr/>
        </p:nvSpPr>
        <p:spPr>
          <a:xfrm>
            <a:off x="838080" y="404280"/>
            <a:ext cx="10513800" cy="1240560"/>
          </a:xfrm>
          <a:prstGeom prst="rect">
            <a:avLst/>
          </a:prstGeom>
          <a:noFill/>
          <a:ln>
            <a:noFill/>
          </a:ln>
        </p:spPr>
        <p:style>
          <a:lnRef idx="0"/>
          <a:fillRef idx="0"/>
          <a:effectRef idx="0"/>
          <a:fontRef idx="minor"/>
        </p:style>
        <p:txBody>
          <a:bodyPr lIns="90000" rIns="90000" tIns="45000" bIns="45000">
            <a:noAutofit/>
          </a:bodyPr>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Now that you have done these steps, you can choose between:</a:t>
            </a:r>
            <a:endParaRPr b="0" lang="en-US" sz="2400" spc="-1" strike="noStrike">
              <a:latin typeface="Arial"/>
            </a:endParaRPr>
          </a:p>
        </p:txBody>
      </p:sp>
      <p:pic>
        <p:nvPicPr>
          <p:cNvPr id="345" name="" descr=""/>
          <p:cNvPicPr/>
          <p:nvPr/>
        </p:nvPicPr>
        <p:blipFill>
          <a:blip r:embed="rId1"/>
          <a:stretch/>
        </p:blipFill>
        <p:spPr>
          <a:xfrm>
            <a:off x="649080" y="2578320"/>
            <a:ext cx="10893960" cy="3884400"/>
          </a:xfrm>
          <a:prstGeom prst="rect">
            <a:avLst/>
          </a:prstGeom>
          <a:ln>
            <a:noFill/>
          </a:ln>
        </p:spPr>
      </p:pic>
      <p:sp>
        <p:nvSpPr>
          <p:cNvPr id="346" name="CustomShape 2"/>
          <p:cNvSpPr/>
          <p:nvPr/>
        </p:nvSpPr>
        <p:spPr>
          <a:xfrm flipH="1" rot="16200000">
            <a:off x="2068200" y="3024360"/>
            <a:ext cx="2214000" cy="461520"/>
          </a:xfrm>
          <a:prstGeom prst="rightArrow">
            <a:avLst>
              <a:gd name="adj1" fmla="val 50000"/>
              <a:gd name="adj2" fmla="val 50000"/>
            </a:avLst>
          </a:prstGeom>
          <a:solidFill>
            <a:srgbClr val="c00000"/>
          </a:solidFill>
          <a:ln>
            <a:solidFill>
              <a:srgbClr val="c00000"/>
            </a:solidFill>
            <a:round/>
          </a:ln>
        </p:spPr>
        <p:style>
          <a:lnRef idx="2">
            <a:schemeClr val="accent1">
              <a:shade val="50000"/>
            </a:schemeClr>
          </a:lnRef>
          <a:fillRef idx="1">
            <a:schemeClr val="accent1"/>
          </a:fillRef>
          <a:effectRef idx="0">
            <a:schemeClr val="accent1"/>
          </a:effectRef>
          <a:fontRef idx="minor"/>
        </p:style>
      </p:sp>
      <p:sp>
        <p:nvSpPr>
          <p:cNvPr id="347" name="CustomShape 3"/>
          <p:cNvSpPr/>
          <p:nvPr/>
        </p:nvSpPr>
        <p:spPr>
          <a:xfrm flipH="1" rot="16200000">
            <a:off x="8469360" y="2743920"/>
            <a:ext cx="912960" cy="461520"/>
          </a:xfrm>
          <a:prstGeom prst="rightArrow">
            <a:avLst>
              <a:gd name="adj1" fmla="val 50000"/>
              <a:gd name="adj2" fmla="val 50000"/>
            </a:avLst>
          </a:prstGeom>
          <a:solidFill>
            <a:srgbClr val="c00000"/>
          </a:solidFill>
          <a:ln>
            <a:solidFill>
              <a:srgbClr val="c00000"/>
            </a:solidFill>
            <a:round/>
          </a:ln>
        </p:spPr>
        <p:style>
          <a:lnRef idx="2">
            <a:schemeClr val="accent1">
              <a:shade val="50000"/>
            </a:schemeClr>
          </a:lnRef>
          <a:fillRef idx="1">
            <a:schemeClr val="accent1"/>
          </a:fillRef>
          <a:effectRef idx="0">
            <a:schemeClr val="accent1"/>
          </a:effectRef>
          <a:fontRef idx="minor"/>
        </p:style>
      </p:sp>
      <p:sp>
        <p:nvSpPr>
          <p:cNvPr id="348" name="CustomShape 4"/>
          <p:cNvSpPr/>
          <p:nvPr/>
        </p:nvSpPr>
        <p:spPr>
          <a:xfrm>
            <a:off x="6492240" y="1005840"/>
            <a:ext cx="5394600" cy="1188360"/>
          </a:xfrm>
          <a:prstGeom prst="rect">
            <a:avLst/>
          </a:prstGeom>
          <a:solidFill>
            <a:srgbClr val="ffffff"/>
          </a:solidFill>
          <a:ln>
            <a:solidFill>
              <a:srgbClr val="e91212"/>
            </a:solidFill>
          </a:ln>
        </p:spPr>
        <p:style>
          <a:lnRef idx="0"/>
          <a:fillRef idx="0"/>
          <a:effectRef idx="0"/>
          <a:fontRef idx="minor"/>
        </p:style>
        <p:txBody>
          <a:bodyPr lIns="90000" rIns="90000" tIns="45000" bIns="45000">
            <a:noAutofit/>
          </a:bodyPr>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Generate the packages and open the registration of participants to your Field Agents</a:t>
            </a:r>
            <a:endParaRPr b="0" lang="en-US" sz="2400" spc="-1" strike="noStrike">
              <a:latin typeface="Arial"/>
            </a:endParaRPr>
          </a:p>
        </p:txBody>
      </p:sp>
      <p:sp>
        <p:nvSpPr>
          <p:cNvPr id="349" name="CustomShape 5"/>
          <p:cNvSpPr/>
          <p:nvPr/>
        </p:nvSpPr>
        <p:spPr>
          <a:xfrm>
            <a:off x="838080" y="1097280"/>
            <a:ext cx="4465080" cy="1050480"/>
          </a:xfrm>
          <a:prstGeom prst="rect">
            <a:avLst/>
          </a:prstGeom>
          <a:solidFill>
            <a:srgbClr val="ffffff"/>
          </a:solidFill>
          <a:ln>
            <a:solidFill>
              <a:srgbClr val="e91212"/>
            </a:solidFill>
          </a:ln>
        </p:spPr>
        <p:style>
          <a:lnRef idx="0"/>
          <a:fillRef idx="0"/>
          <a:effectRef idx="0"/>
          <a:fontRef idx="minor"/>
        </p:style>
        <p:txBody>
          <a:bodyPr lIns="90000" rIns="90000" tIns="45000" bIns="45000">
            <a:noAutofit/>
          </a:bodyPr>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Prepare the data collection and get participants evaluations</a:t>
            </a:r>
            <a:endParaRPr b="0" lang="en-US" sz="2400" spc="-1" strike="noStrike">
              <a:latin typeface="Arial"/>
            </a:endParaRPr>
          </a:p>
        </p:txBody>
      </p:sp>
      <p:sp>
        <p:nvSpPr>
          <p:cNvPr id="350" name="CustomShape 6"/>
          <p:cNvSpPr/>
          <p:nvPr/>
        </p:nvSpPr>
        <p:spPr>
          <a:xfrm>
            <a:off x="6217920" y="4389120"/>
            <a:ext cx="5120280" cy="2102760"/>
          </a:xfrm>
          <a:prstGeom prst="rect">
            <a:avLst/>
          </a:prstGeom>
          <a:solidFill>
            <a:srgbClr val="ffffff"/>
          </a:solidFill>
          <a:ln>
            <a:solidFill>
              <a:srgbClr val="e91212"/>
            </a:solidFill>
          </a:ln>
        </p:spPr>
        <p:style>
          <a:lnRef idx="0"/>
          <a:fillRef idx="0"/>
          <a:effectRef idx="0"/>
          <a:fontRef idx="minor"/>
        </p:style>
        <p:txBody>
          <a:bodyPr lIns="90000" rIns="90000" tIns="45000" bIns="45000">
            <a:noAutofit/>
          </a:bodyPr>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You decide which one goes first. But note that you and your Field Agents need to register your participants before go further with your data collection</a:t>
            </a:r>
            <a:endParaRPr b="0" lang="en-US" sz="2400" spc="-1" strike="noStrike">
              <a:latin typeface="Arial"/>
            </a:endParaRPr>
          </a:p>
        </p:txBody>
      </p:sp>
    </p:spTree>
  </p:cSld>
  <mc:AlternateContent>
    <mc:Choice Requires="p14">
      <p:transition spd="slow" p14:dur="2000"/>
    </mc:Choice>
    <mc:Fallback>
      <p:transition spd="slow"/>
    </mc:Fallback>
  </mc:AlternateContent>
  <p:timing>
    <p:tnLst>
      <p:par>
        <p:cTn id="93" dur="indefinite" restart="never" nodeType="tmRoot">
          <p:childTnLst>
            <p:seq>
              <p:cTn id="94" dur="indefinite"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CustomShape 1"/>
          <p:cNvSpPr/>
          <p:nvPr/>
        </p:nvSpPr>
        <p:spPr>
          <a:xfrm>
            <a:off x="838080" y="2185920"/>
            <a:ext cx="10513800" cy="1085760"/>
          </a:xfrm>
          <a:prstGeom prst="rect">
            <a:avLst/>
          </a:prstGeom>
          <a:noFill/>
          <a:ln>
            <a:noFill/>
          </a:ln>
        </p:spPr>
        <p:style>
          <a:lnRef idx="0"/>
          <a:fillRef idx="0"/>
          <a:effectRef idx="0"/>
          <a:fontRef idx="minor"/>
        </p:style>
        <p:txBody>
          <a:bodyPr lIns="90000" rIns="90000" tIns="45000" bIns="45000">
            <a:noAutofit/>
          </a:bodyPr>
          <a:p>
            <a:pPr algn="ctr">
              <a:lnSpc>
                <a:spcPct val="90000"/>
              </a:lnSpc>
            </a:pPr>
            <a:r>
              <a:rPr b="1" lang="en-US" sz="6000" spc="-1" strike="noStrike">
                <a:solidFill>
                  <a:srgbClr val="ffffff"/>
                </a:solidFill>
                <a:latin typeface="Calibri"/>
                <a:ea typeface="DejaVu Sans"/>
              </a:rPr>
              <a:t>Prepare data collection forms</a:t>
            </a:r>
            <a:endParaRPr b="0" lang="en-US" sz="6000" spc="-1" strike="noStrike">
              <a:latin typeface="Arial"/>
            </a:endParaRPr>
          </a:p>
        </p:txBody>
      </p:sp>
      <p:sp>
        <p:nvSpPr>
          <p:cNvPr id="352" name="CustomShape 2"/>
          <p:cNvSpPr/>
          <p:nvPr/>
        </p:nvSpPr>
        <p:spPr>
          <a:xfrm>
            <a:off x="838080" y="4084200"/>
            <a:ext cx="10513800" cy="1240560"/>
          </a:xfrm>
          <a:prstGeom prst="rect">
            <a:avLst/>
          </a:prstGeom>
          <a:noFill/>
          <a:ln>
            <a:noFill/>
          </a:ln>
        </p:spPr>
        <p:style>
          <a:lnRef idx="0"/>
          <a:fillRef idx="0"/>
          <a:effectRef idx="0"/>
          <a:fontRef idx="minor"/>
        </p:style>
        <p:txBody>
          <a:bodyPr lIns="90000" rIns="90000" tIns="45000" bIns="45000">
            <a:noAutofit/>
          </a:bodyPr>
          <a:p>
            <a:pPr algn="ctr">
              <a:lnSpc>
                <a:spcPct val="90000"/>
              </a:lnSpc>
              <a:spcBef>
                <a:spcPts val="1001"/>
              </a:spcBef>
            </a:pPr>
            <a:r>
              <a:rPr b="0" lang="en-US" sz="2400" spc="-1" strike="noStrike">
                <a:solidFill>
                  <a:srgbClr val="ffffff"/>
                </a:solidFill>
                <a:latin typeface="Calibri"/>
                <a:ea typeface="DejaVu Sans"/>
              </a:rPr>
              <a:t>Here you will prepare/manage the survey that you be used to collect the participants trial evaluation</a:t>
            </a:r>
            <a:endParaRPr b="0" lang="en-US" sz="2400" spc="-1" strike="noStrike">
              <a:latin typeface="Arial"/>
            </a:endParaRPr>
          </a:p>
        </p:txBody>
      </p:sp>
    </p:spTree>
  </p:cSld>
  <mc:AlternateContent>
    <mc:Choice Requires="p14">
      <p:transition spd="slow" p14:dur="2000"/>
    </mc:Choice>
    <mc:Fallback>
      <p:transition spd="slow"/>
    </mc:Fallback>
  </mc:AlternateContent>
  <p:timing>
    <p:tnLst>
      <p:par>
        <p:cTn id="95" dur="indefinite" restart="never" nodeType="tmRoot">
          <p:childTnLst>
            <p:seq>
              <p:cTn id="96" dur="indefinite"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3" name="" descr=""/>
          <p:cNvPicPr/>
          <p:nvPr/>
        </p:nvPicPr>
        <p:blipFill>
          <a:blip r:embed="rId1"/>
          <a:stretch/>
        </p:blipFill>
        <p:spPr>
          <a:xfrm>
            <a:off x="360" y="630000"/>
            <a:ext cx="12191040" cy="5598000"/>
          </a:xfrm>
          <a:prstGeom prst="rect">
            <a:avLst/>
          </a:prstGeom>
          <a:ln>
            <a:noFill/>
          </a:ln>
        </p:spPr>
      </p:pic>
      <p:sp>
        <p:nvSpPr>
          <p:cNvPr id="354" name="CustomShape 1"/>
          <p:cNvSpPr/>
          <p:nvPr/>
        </p:nvSpPr>
        <p:spPr>
          <a:xfrm>
            <a:off x="2095920" y="4023360"/>
            <a:ext cx="1835280" cy="273600"/>
          </a:xfrm>
          <a:prstGeom prst="ellipse">
            <a:avLst/>
          </a:prstGeom>
          <a:noFill/>
          <a:ln w="38160">
            <a:solidFill>
              <a:srgbClr val="c00000"/>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97" dur="indefinite" restart="never" nodeType="tmRoot">
          <p:childTnLst>
            <p:seq>
              <p:cTn id="9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CustomShape 1"/>
          <p:cNvSpPr/>
          <p:nvPr/>
        </p:nvSpPr>
        <p:spPr>
          <a:xfrm>
            <a:off x="838080" y="404280"/>
            <a:ext cx="10513800" cy="124056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001"/>
              </a:spcBef>
            </a:pPr>
            <a:r>
              <a:rPr b="0" lang="en-US" sz="2400" spc="-1" strike="noStrike">
                <a:solidFill>
                  <a:srgbClr val="3b3838"/>
                </a:solidFill>
                <a:latin typeface="Calibri"/>
                <a:ea typeface="DejaVu Sans"/>
              </a:rPr>
              <a:t>Login using your username and password, or create an account</a:t>
            </a:r>
            <a:endParaRPr b="0" lang="en-US" sz="2400" spc="-1" strike="noStrike">
              <a:latin typeface="Arial"/>
            </a:endParaRPr>
          </a:p>
        </p:txBody>
      </p:sp>
      <p:pic>
        <p:nvPicPr>
          <p:cNvPr id="241" name="Picture 1" descr=""/>
          <p:cNvPicPr/>
          <p:nvPr/>
        </p:nvPicPr>
        <p:blipFill>
          <a:blip r:embed="rId1"/>
          <a:stretch/>
        </p:blipFill>
        <p:spPr>
          <a:xfrm>
            <a:off x="3579840" y="1018800"/>
            <a:ext cx="5031000" cy="5179680"/>
          </a:xfrm>
          <a:prstGeom prst="rect">
            <a:avLst/>
          </a:prstGeom>
          <a:ln>
            <a:noFill/>
          </a:ln>
        </p:spPr>
      </p:pic>
    </p:spTree>
  </p:cSld>
  <mc:AlternateContent>
    <mc:Choice Requires="p14">
      <p:transition spd="slow" p14:dur="2000"/>
    </mc:Choice>
    <mc:Fallback>
      <p:transition spd="slow"/>
    </mc:Fallback>
  </mc:AlternateContent>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5" name="" descr=""/>
          <p:cNvPicPr/>
          <p:nvPr/>
        </p:nvPicPr>
        <p:blipFill>
          <a:blip r:embed="rId1"/>
          <a:stretch/>
        </p:blipFill>
        <p:spPr>
          <a:xfrm>
            <a:off x="605880" y="1539000"/>
            <a:ext cx="10979640" cy="3779640"/>
          </a:xfrm>
          <a:prstGeom prst="rect">
            <a:avLst/>
          </a:prstGeom>
          <a:ln>
            <a:noFill/>
          </a:ln>
        </p:spPr>
      </p:pic>
      <p:sp>
        <p:nvSpPr>
          <p:cNvPr id="356" name="CustomShape 1"/>
          <p:cNvSpPr/>
          <p:nvPr/>
        </p:nvSpPr>
        <p:spPr>
          <a:xfrm>
            <a:off x="9259200" y="2811240"/>
            <a:ext cx="2134080" cy="479880"/>
          </a:xfrm>
          <a:prstGeom prst="ellipse">
            <a:avLst/>
          </a:prstGeom>
          <a:noFill/>
          <a:ln w="38160">
            <a:solidFill>
              <a:srgbClr val="c00000"/>
            </a:solidFill>
            <a:round/>
          </a:ln>
        </p:spPr>
        <p:style>
          <a:lnRef idx="2">
            <a:schemeClr val="accent1">
              <a:shade val="50000"/>
            </a:schemeClr>
          </a:lnRef>
          <a:fillRef idx="1">
            <a:schemeClr val="accent1"/>
          </a:fillRef>
          <a:effectRef idx="0">
            <a:schemeClr val="accent1"/>
          </a:effectRef>
          <a:fontRef idx="minor"/>
        </p:style>
      </p:sp>
      <p:sp>
        <p:nvSpPr>
          <p:cNvPr id="357" name="CustomShape 2"/>
          <p:cNvSpPr/>
          <p:nvPr/>
        </p:nvSpPr>
        <p:spPr>
          <a:xfrm>
            <a:off x="1737360" y="3859920"/>
            <a:ext cx="9417960" cy="1386720"/>
          </a:xfrm>
          <a:prstGeom prst="rect">
            <a:avLst/>
          </a:prstGeom>
          <a:solidFill>
            <a:srgbClr val="ffffff"/>
          </a:solidFill>
          <a:ln>
            <a:solidFill>
              <a:srgbClr val="e91212"/>
            </a:solidFill>
          </a:ln>
        </p:spPr>
        <p:style>
          <a:lnRef idx="0"/>
          <a:fillRef idx="0"/>
          <a:effectRef idx="0"/>
          <a:fontRef idx="minor"/>
        </p:style>
        <p:txBody>
          <a:bodyPr lIns="90000" rIns="90000" tIns="45000" bIns="45000">
            <a:noAutofit/>
          </a:bodyPr>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Here you choose in which step of your project the data collection will be made. For example, 30, 50 days after planting and the last data collection by the end of the trials</a:t>
            </a:r>
            <a:endParaRPr b="0" lang="en-US" sz="2400" spc="-1" strike="noStrike">
              <a:latin typeface="Arial"/>
            </a:endParaRPr>
          </a:p>
        </p:txBody>
      </p:sp>
    </p:spTree>
  </p:cSld>
  <mc:AlternateContent>
    <mc:Choice Requires="p14">
      <p:transition spd="slow" p14:dur="2000"/>
    </mc:Choice>
    <mc:Fallback>
      <p:transition spd="slow"/>
    </mc:Fallback>
  </mc:AlternateContent>
  <p:timing>
    <p:tnLst>
      <p:par>
        <p:cTn id="99" dur="indefinite" restart="never" nodeType="tmRoot">
          <p:childTnLst>
            <p:seq>
              <p:cTn id="100" dur="indefinite" nodeType="mainSeq"/>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CustomShape 1"/>
          <p:cNvSpPr/>
          <p:nvPr/>
        </p:nvSpPr>
        <p:spPr>
          <a:xfrm>
            <a:off x="838080" y="404280"/>
            <a:ext cx="10513800" cy="1240560"/>
          </a:xfrm>
          <a:prstGeom prst="rect">
            <a:avLst/>
          </a:prstGeom>
          <a:noFill/>
          <a:ln>
            <a:noFill/>
          </a:ln>
        </p:spPr>
        <p:style>
          <a:lnRef idx="0"/>
          <a:fillRef idx="0"/>
          <a:effectRef idx="0"/>
          <a:fontRef idx="minor"/>
        </p:style>
        <p:txBody>
          <a:bodyPr lIns="90000" rIns="90000" tIns="45000" bIns="45000">
            <a:noAutofit/>
          </a:bodyPr>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Complete all the information for the data collection moment</a:t>
            </a:r>
            <a:endParaRPr b="0" lang="en-US" sz="2400" spc="-1" strike="noStrike">
              <a:latin typeface="Arial"/>
            </a:endParaRPr>
          </a:p>
        </p:txBody>
      </p:sp>
      <p:pic>
        <p:nvPicPr>
          <p:cNvPr id="359" name="" descr=""/>
          <p:cNvPicPr/>
          <p:nvPr/>
        </p:nvPicPr>
        <p:blipFill>
          <a:blip r:embed="rId1"/>
          <a:stretch/>
        </p:blipFill>
        <p:spPr>
          <a:xfrm>
            <a:off x="2434680" y="1186560"/>
            <a:ext cx="7322400" cy="4484520"/>
          </a:xfrm>
          <a:prstGeom prst="rect">
            <a:avLst/>
          </a:prstGeom>
          <a:ln>
            <a:noFill/>
          </a:ln>
        </p:spPr>
      </p:pic>
      <p:sp>
        <p:nvSpPr>
          <p:cNvPr id="360" name="CustomShape 2"/>
          <p:cNvSpPr/>
          <p:nvPr/>
        </p:nvSpPr>
        <p:spPr>
          <a:xfrm>
            <a:off x="8830800" y="4887720"/>
            <a:ext cx="678600" cy="506520"/>
          </a:xfrm>
          <a:prstGeom prst="ellipse">
            <a:avLst/>
          </a:prstGeom>
          <a:noFill/>
          <a:ln w="38160">
            <a:solidFill>
              <a:srgbClr val="c00000"/>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101" dur="indefinite" restart="never" nodeType="tmRoot">
          <p:childTnLst>
            <p:seq>
              <p:cTn id="102" dur="indefinite" nodeType="mainSeq"/>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1" name="" descr=""/>
          <p:cNvPicPr/>
          <p:nvPr/>
        </p:nvPicPr>
        <p:blipFill>
          <a:blip r:embed="rId1"/>
          <a:stretch/>
        </p:blipFill>
        <p:spPr>
          <a:xfrm>
            <a:off x="601200" y="1782000"/>
            <a:ext cx="10989360" cy="3294000"/>
          </a:xfrm>
          <a:prstGeom prst="rect">
            <a:avLst/>
          </a:prstGeom>
          <a:ln>
            <a:noFill/>
          </a:ln>
        </p:spPr>
      </p:pic>
    </p:spTree>
  </p:cSld>
  <mc:AlternateContent>
    <mc:Choice Requires="p14">
      <p:transition spd="slow" p14:dur="2000"/>
    </mc:Choice>
    <mc:Fallback>
      <p:transition spd="slow"/>
    </mc:Fallback>
  </mc:AlternateContent>
  <p:timing>
    <p:tnLst>
      <p:par>
        <p:cTn id="103" dur="indefinite" restart="never" nodeType="tmRoot">
          <p:childTnLst>
            <p:seq>
              <p:cTn id="104" dur="indefinite" nodeType="mainSeq"/>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2" name="" descr=""/>
          <p:cNvPicPr/>
          <p:nvPr/>
        </p:nvPicPr>
        <p:blipFill>
          <a:blip r:embed="rId1"/>
          <a:stretch/>
        </p:blipFill>
        <p:spPr>
          <a:xfrm>
            <a:off x="615600" y="1681920"/>
            <a:ext cx="10960560" cy="3493800"/>
          </a:xfrm>
          <a:prstGeom prst="rect">
            <a:avLst/>
          </a:prstGeom>
          <a:ln>
            <a:noFill/>
          </a:ln>
        </p:spPr>
      </p:pic>
      <p:sp>
        <p:nvSpPr>
          <p:cNvPr id="363" name="CustomShape 1"/>
          <p:cNvSpPr/>
          <p:nvPr/>
        </p:nvSpPr>
        <p:spPr>
          <a:xfrm>
            <a:off x="5907600" y="5176080"/>
            <a:ext cx="4388760" cy="1020960"/>
          </a:xfrm>
          <a:prstGeom prst="rect">
            <a:avLst/>
          </a:prstGeom>
          <a:solidFill>
            <a:srgbClr val="ffffff"/>
          </a:solidFill>
          <a:ln>
            <a:solidFill>
              <a:srgbClr val="e91212"/>
            </a:solidFill>
          </a:ln>
        </p:spPr>
        <p:style>
          <a:lnRef idx="0"/>
          <a:fillRef idx="0"/>
          <a:effectRef idx="0"/>
          <a:fontRef idx="minor"/>
        </p:style>
        <p:txBody>
          <a:bodyPr lIns="90000" rIns="90000" tIns="45000" bIns="45000">
            <a:noAutofit/>
          </a:bodyPr>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Press this to add the questions for each of data collection moment</a:t>
            </a:r>
            <a:endParaRPr b="0" lang="en-US" sz="2400" spc="-1" strike="noStrike">
              <a:latin typeface="Arial"/>
            </a:endParaRPr>
          </a:p>
        </p:txBody>
      </p:sp>
      <p:sp>
        <p:nvSpPr>
          <p:cNvPr id="364" name="CustomShape 2"/>
          <p:cNvSpPr/>
          <p:nvPr/>
        </p:nvSpPr>
        <p:spPr>
          <a:xfrm flipH="1" rot="5400000">
            <a:off x="9913320" y="4661640"/>
            <a:ext cx="567360" cy="461520"/>
          </a:xfrm>
          <a:prstGeom prst="rightArrow">
            <a:avLst>
              <a:gd name="adj1" fmla="val 50000"/>
              <a:gd name="adj2" fmla="val 50000"/>
            </a:avLst>
          </a:prstGeom>
          <a:solidFill>
            <a:srgbClr val="c00000"/>
          </a:solidFill>
          <a:ln>
            <a:solidFill>
              <a:srgbClr val="c00000"/>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105" dur="indefinite" restart="never" nodeType="tmRoot">
          <p:childTnLst>
            <p:seq>
              <p:cTn id="106" dur="indefinite" nodeType="mainSeq"/>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5" name="" descr=""/>
          <p:cNvPicPr/>
          <p:nvPr/>
        </p:nvPicPr>
        <p:blipFill>
          <a:blip r:embed="rId1"/>
          <a:stretch/>
        </p:blipFill>
        <p:spPr>
          <a:xfrm>
            <a:off x="1477440" y="1843920"/>
            <a:ext cx="9236880" cy="3170160"/>
          </a:xfrm>
          <a:prstGeom prst="rect">
            <a:avLst/>
          </a:prstGeom>
          <a:ln>
            <a:noFill/>
          </a:ln>
        </p:spPr>
      </p:pic>
      <p:sp>
        <p:nvSpPr>
          <p:cNvPr id="366" name="CustomShape 1"/>
          <p:cNvSpPr/>
          <p:nvPr/>
        </p:nvSpPr>
        <p:spPr>
          <a:xfrm>
            <a:off x="8686440" y="3085560"/>
            <a:ext cx="1219680" cy="479880"/>
          </a:xfrm>
          <a:prstGeom prst="ellipse">
            <a:avLst/>
          </a:prstGeom>
          <a:noFill/>
          <a:ln w="38160">
            <a:solidFill>
              <a:srgbClr val="c00000"/>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107" dur="indefinite" restart="never" nodeType="tmRoot">
          <p:childTnLst>
            <p:seq>
              <p:cTn id="108" dur="indefinite" nodeType="mainSeq"/>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CustomShape 1"/>
          <p:cNvSpPr/>
          <p:nvPr/>
        </p:nvSpPr>
        <p:spPr>
          <a:xfrm>
            <a:off x="838080" y="404280"/>
            <a:ext cx="10513800" cy="1240560"/>
          </a:xfrm>
          <a:prstGeom prst="rect">
            <a:avLst/>
          </a:prstGeom>
          <a:noFill/>
          <a:ln>
            <a:noFill/>
          </a:ln>
        </p:spPr>
        <p:style>
          <a:lnRef idx="0"/>
          <a:fillRef idx="0"/>
          <a:effectRef idx="0"/>
          <a:fontRef idx="minor"/>
        </p:style>
        <p:txBody>
          <a:bodyPr lIns="90000" rIns="90000" tIns="45000" bIns="45000">
            <a:noAutofit/>
          </a:bodyPr>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It is recommend that each section is a characteristic to evaluate</a:t>
            </a:r>
            <a:endParaRPr b="0" lang="en-US" sz="2400" spc="-1" strike="noStrike">
              <a:latin typeface="Arial"/>
            </a:endParaRPr>
          </a:p>
        </p:txBody>
      </p:sp>
      <p:pic>
        <p:nvPicPr>
          <p:cNvPr id="368" name="" descr=""/>
          <p:cNvPicPr/>
          <p:nvPr/>
        </p:nvPicPr>
        <p:blipFill>
          <a:blip r:embed="rId1"/>
          <a:stretch/>
        </p:blipFill>
        <p:spPr>
          <a:xfrm>
            <a:off x="3305880" y="1620000"/>
            <a:ext cx="5579640" cy="3617640"/>
          </a:xfrm>
          <a:prstGeom prst="rect">
            <a:avLst/>
          </a:prstGeom>
          <a:ln>
            <a:noFill/>
          </a:ln>
        </p:spPr>
      </p:pic>
      <p:sp>
        <p:nvSpPr>
          <p:cNvPr id="369" name="CustomShape 2"/>
          <p:cNvSpPr/>
          <p:nvPr/>
        </p:nvSpPr>
        <p:spPr>
          <a:xfrm>
            <a:off x="7954920" y="4480560"/>
            <a:ext cx="730800" cy="479880"/>
          </a:xfrm>
          <a:prstGeom prst="ellipse">
            <a:avLst/>
          </a:prstGeom>
          <a:noFill/>
          <a:ln w="38160">
            <a:solidFill>
              <a:srgbClr val="c00000"/>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109" dur="indefinite" restart="never" nodeType="tmRoot">
          <p:childTnLst>
            <p:seq>
              <p:cTn id="110" dur="indefinite" nodeType="mainSeq"/>
              <p:prevCondLst>
                <p:cond delay="0" evt="onPrev">
                  <p:tgtEl>
                    <p:sldTgt/>
                  </p:tgtEl>
                </p:cond>
              </p:prevCondLst>
              <p:nextCondLst>
                <p:cond delay="0"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CustomShape 1"/>
          <p:cNvSpPr/>
          <p:nvPr/>
        </p:nvSpPr>
        <p:spPr>
          <a:xfrm>
            <a:off x="838080" y="404280"/>
            <a:ext cx="10513800" cy="1240560"/>
          </a:xfrm>
          <a:prstGeom prst="rect">
            <a:avLst/>
          </a:prstGeom>
          <a:noFill/>
          <a:ln>
            <a:noFill/>
          </a:ln>
        </p:spPr>
        <p:style>
          <a:lnRef idx="0"/>
          <a:fillRef idx="0"/>
          <a:effectRef idx="0"/>
          <a:fontRef idx="minor"/>
        </p:style>
        <p:txBody>
          <a:bodyPr lIns="90000" rIns="90000" tIns="45000" bIns="45000">
            <a:noAutofit/>
          </a:bodyPr>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Add questions to this section. Questions about early growth are not available yet. They must be added in the Library</a:t>
            </a:r>
            <a:endParaRPr b="0" lang="en-US" sz="2400" spc="-1" strike="noStrike">
              <a:latin typeface="Arial"/>
            </a:endParaRPr>
          </a:p>
        </p:txBody>
      </p:sp>
      <p:pic>
        <p:nvPicPr>
          <p:cNvPr id="371" name="" descr=""/>
          <p:cNvPicPr/>
          <p:nvPr/>
        </p:nvPicPr>
        <p:blipFill>
          <a:blip r:embed="rId1"/>
          <a:stretch/>
        </p:blipFill>
        <p:spPr>
          <a:xfrm>
            <a:off x="1467720" y="1686600"/>
            <a:ext cx="9255960" cy="3484440"/>
          </a:xfrm>
          <a:prstGeom prst="rect">
            <a:avLst/>
          </a:prstGeom>
          <a:ln>
            <a:noFill/>
          </a:ln>
        </p:spPr>
      </p:pic>
      <p:sp>
        <p:nvSpPr>
          <p:cNvPr id="372" name="CustomShape 2"/>
          <p:cNvSpPr/>
          <p:nvPr/>
        </p:nvSpPr>
        <p:spPr>
          <a:xfrm>
            <a:off x="9417960" y="4091400"/>
            <a:ext cx="913680" cy="479880"/>
          </a:xfrm>
          <a:prstGeom prst="ellipse">
            <a:avLst/>
          </a:prstGeom>
          <a:noFill/>
          <a:ln w="38160">
            <a:solidFill>
              <a:srgbClr val="c00000"/>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111" dur="indefinite" restart="never" nodeType="tmRoot">
          <p:childTnLst>
            <p:seq>
              <p:cTn id="112" dur="indefinite" nodeType="mainSeq"/>
              <p:prevCondLst>
                <p:cond delay="0" evt="onPrev">
                  <p:tgtEl>
                    <p:sldTgt/>
                  </p:tgtEl>
                </p:cond>
              </p:prevCondLst>
              <p:nextCondLst>
                <p:cond delay="0"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3" name="" descr=""/>
          <p:cNvPicPr/>
          <p:nvPr/>
        </p:nvPicPr>
        <p:blipFill>
          <a:blip r:embed="rId1"/>
          <a:stretch/>
        </p:blipFill>
        <p:spPr>
          <a:xfrm>
            <a:off x="360" y="630000"/>
            <a:ext cx="12191040" cy="5598000"/>
          </a:xfrm>
          <a:prstGeom prst="rect">
            <a:avLst/>
          </a:prstGeom>
          <a:ln>
            <a:noFill/>
          </a:ln>
        </p:spPr>
      </p:pic>
      <p:sp>
        <p:nvSpPr>
          <p:cNvPr id="374" name="CustomShape 1"/>
          <p:cNvSpPr/>
          <p:nvPr/>
        </p:nvSpPr>
        <p:spPr>
          <a:xfrm>
            <a:off x="838080" y="188280"/>
            <a:ext cx="10513800" cy="1240560"/>
          </a:xfrm>
          <a:prstGeom prst="rect">
            <a:avLst/>
          </a:prstGeom>
          <a:noFill/>
          <a:ln>
            <a:noFill/>
          </a:ln>
        </p:spPr>
        <p:style>
          <a:lnRef idx="0"/>
          <a:fillRef idx="0"/>
          <a:effectRef idx="0"/>
          <a:fontRef idx="minor"/>
        </p:style>
        <p:txBody>
          <a:bodyPr lIns="90000" rIns="90000" tIns="45000" bIns="45000">
            <a:noAutofit/>
          </a:bodyPr>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An example of adding a new data collection question</a:t>
            </a:r>
            <a:endParaRPr b="0" lang="en-US" sz="2400" spc="-1" strike="noStrike">
              <a:latin typeface="Arial"/>
            </a:endParaRPr>
          </a:p>
        </p:txBody>
      </p:sp>
      <p:sp>
        <p:nvSpPr>
          <p:cNvPr id="375" name="CustomShape 2"/>
          <p:cNvSpPr/>
          <p:nvPr/>
        </p:nvSpPr>
        <p:spPr>
          <a:xfrm flipH="1">
            <a:off x="1828800" y="3322800"/>
            <a:ext cx="912960" cy="461520"/>
          </a:xfrm>
          <a:prstGeom prst="rightArrow">
            <a:avLst>
              <a:gd name="adj1" fmla="val 50000"/>
              <a:gd name="adj2" fmla="val 50000"/>
            </a:avLst>
          </a:prstGeom>
          <a:solidFill>
            <a:srgbClr val="c00000"/>
          </a:solidFill>
          <a:ln>
            <a:solidFill>
              <a:srgbClr val="c00000"/>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113" dur="indefinite" restart="never" nodeType="tmRoot">
          <p:childTnLst>
            <p:seq>
              <p:cTn id="114" dur="indefinite" nodeType="mainSeq"/>
              <p:prevCondLst>
                <p:cond delay="0" evt="onPrev">
                  <p:tgtEl>
                    <p:sldTgt/>
                  </p:tgtEl>
                </p:cond>
              </p:prevCondLst>
              <p:nextCondLst>
                <p:cond delay="0"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CustomShape 1"/>
          <p:cNvSpPr/>
          <p:nvPr/>
        </p:nvSpPr>
        <p:spPr>
          <a:xfrm>
            <a:off x="838080" y="404280"/>
            <a:ext cx="10513800" cy="1240560"/>
          </a:xfrm>
          <a:prstGeom prst="rect">
            <a:avLst/>
          </a:prstGeom>
          <a:noFill/>
          <a:ln>
            <a:noFill/>
          </a:ln>
        </p:spPr>
        <p:style>
          <a:lnRef idx="0"/>
          <a:fillRef idx="0"/>
          <a:effectRef idx="0"/>
          <a:fontRef idx="minor"/>
        </p:style>
        <p:txBody>
          <a:bodyPr lIns="90000" rIns="90000" tIns="45000" bIns="45000">
            <a:noAutofit/>
          </a:bodyPr>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Create a categories for your questions</a:t>
            </a:r>
            <a:endParaRPr b="0" lang="en-US" sz="2400" spc="-1" strike="noStrike">
              <a:latin typeface="Arial"/>
            </a:endParaRPr>
          </a:p>
        </p:txBody>
      </p:sp>
      <p:pic>
        <p:nvPicPr>
          <p:cNvPr id="377" name="" descr=""/>
          <p:cNvPicPr/>
          <p:nvPr/>
        </p:nvPicPr>
        <p:blipFill>
          <a:blip r:embed="rId1"/>
          <a:stretch/>
        </p:blipFill>
        <p:spPr>
          <a:xfrm>
            <a:off x="721080" y="1127160"/>
            <a:ext cx="10893960" cy="4760640"/>
          </a:xfrm>
          <a:prstGeom prst="rect">
            <a:avLst/>
          </a:prstGeom>
          <a:ln>
            <a:noFill/>
          </a:ln>
        </p:spPr>
      </p:pic>
      <p:sp>
        <p:nvSpPr>
          <p:cNvPr id="378" name="CustomShape 2"/>
          <p:cNvSpPr/>
          <p:nvPr/>
        </p:nvSpPr>
        <p:spPr>
          <a:xfrm>
            <a:off x="6172200" y="2834640"/>
            <a:ext cx="995040" cy="479880"/>
          </a:xfrm>
          <a:prstGeom prst="ellipse">
            <a:avLst/>
          </a:prstGeom>
          <a:noFill/>
          <a:ln w="38160">
            <a:solidFill>
              <a:srgbClr val="c00000"/>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115" dur="indefinite" restart="never" nodeType="tmRoot">
          <p:childTnLst>
            <p:seq>
              <p:cTn id="116" dur="indefinite" nodeType="mainSeq"/>
              <p:prevCondLst>
                <p:cond delay="0" evt="onPrev">
                  <p:tgtEl>
                    <p:sldTgt/>
                  </p:tgtEl>
                </p:cond>
              </p:prevCondLst>
              <p:nextCondLst>
                <p:cond delay="0"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CustomShape 1"/>
          <p:cNvSpPr/>
          <p:nvPr/>
        </p:nvSpPr>
        <p:spPr>
          <a:xfrm>
            <a:off x="838080" y="404280"/>
            <a:ext cx="10513800" cy="124056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001"/>
              </a:spcBef>
            </a:pPr>
            <a:r>
              <a:rPr b="0" lang="en-US" sz="2400" spc="-1" strike="noStrike">
                <a:solidFill>
                  <a:srgbClr val="3b3838"/>
                </a:solidFill>
                <a:latin typeface="Calibri"/>
                <a:ea typeface="DejaVu Sans"/>
              </a:rPr>
              <a:t>Select your category and click on add question</a:t>
            </a:r>
            <a:endParaRPr b="0" lang="en-US" sz="2400" spc="-1" strike="noStrike">
              <a:latin typeface="Arial"/>
            </a:endParaRPr>
          </a:p>
        </p:txBody>
      </p:sp>
      <p:pic>
        <p:nvPicPr>
          <p:cNvPr id="380" name="" descr=""/>
          <p:cNvPicPr/>
          <p:nvPr/>
        </p:nvPicPr>
        <p:blipFill>
          <a:blip r:embed="rId1"/>
          <a:stretch/>
        </p:blipFill>
        <p:spPr>
          <a:xfrm>
            <a:off x="624960" y="1067760"/>
            <a:ext cx="10941480" cy="4722480"/>
          </a:xfrm>
          <a:prstGeom prst="rect">
            <a:avLst/>
          </a:prstGeom>
          <a:ln>
            <a:noFill/>
          </a:ln>
        </p:spPr>
      </p:pic>
      <p:sp>
        <p:nvSpPr>
          <p:cNvPr id="381" name="CustomShape 2"/>
          <p:cNvSpPr/>
          <p:nvPr/>
        </p:nvSpPr>
        <p:spPr>
          <a:xfrm>
            <a:off x="5760360" y="3657600"/>
            <a:ext cx="1005120" cy="479880"/>
          </a:xfrm>
          <a:prstGeom prst="ellipse">
            <a:avLst/>
          </a:prstGeom>
          <a:noFill/>
          <a:ln w="38160">
            <a:solidFill>
              <a:srgbClr val="c00000"/>
            </a:solidFill>
            <a:round/>
          </a:ln>
        </p:spPr>
        <p:style>
          <a:lnRef idx="2">
            <a:schemeClr val="accent1">
              <a:shade val="50000"/>
            </a:schemeClr>
          </a:lnRef>
          <a:fillRef idx="1">
            <a:schemeClr val="accent1"/>
          </a:fillRef>
          <a:effectRef idx="0">
            <a:schemeClr val="accent1"/>
          </a:effectRef>
          <a:fontRef idx="minor"/>
        </p:style>
      </p:sp>
      <p:sp>
        <p:nvSpPr>
          <p:cNvPr id="382" name="CustomShape 3"/>
          <p:cNvSpPr/>
          <p:nvPr/>
        </p:nvSpPr>
        <p:spPr>
          <a:xfrm>
            <a:off x="6624360" y="4053600"/>
            <a:ext cx="1005120" cy="479880"/>
          </a:xfrm>
          <a:prstGeom prst="ellipse">
            <a:avLst/>
          </a:prstGeom>
          <a:noFill/>
          <a:ln w="38160">
            <a:solidFill>
              <a:srgbClr val="c00000"/>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117" dur="indefinite" restart="never" nodeType="tmRoot">
          <p:childTnLst>
            <p:seq>
              <p:cTn id="118"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2" name="" descr=""/>
          <p:cNvPicPr/>
          <p:nvPr/>
        </p:nvPicPr>
        <p:blipFill>
          <a:blip r:embed="rId1"/>
          <a:stretch/>
        </p:blipFill>
        <p:spPr>
          <a:xfrm>
            <a:off x="360" y="631440"/>
            <a:ext cx="12189960" cy="5594040"/>
          </a:xfrm>
          <a:prstGeom prst="rect">
            <a:avLst/>
          </a:prstGeom>
          <a:ln>
            <a:noFill/>
          </a:ln>
        </p:spPr>
      </p:pic>
      <p:sp>
        <p:nvSpPr>
          <p:cNvPr id="243" name="CustomShape 1"/>
          <p:cNvSpPr/>
          <p:nvPr/>
        </p:nvSpPr>
        <p:spPr>
          <a:xfrm rot="10800000">
            <a:off x="3247560" y="2416680"/>
            <a:ext cx="1235880" cy="460440"/>
          </a:xfrm>
          <a:prstGeom prst="rightArrow">
            <a:avLst>
              <a:gd name="adj1" fmla="val 50000"/>
              <a:gd name="adj2" fmla="val 50000"/>
            </a:avLst>
          </a:prstGeom>
          <a:solidFill>
            <a:srgbClr val="c00000"/>
          </a:solidFill>
          <a:ln>
            <a:solidFill>
              <a:srgbClr val="c00000"/>
            </a:solidFill>
            <a:round/>
          </a:ln>
        </p:spPr>
        <p:style>
          <a:lnRef idx="2">
            <a:schemeClr val="accent1">
              <a:shade val="50000"/>
            </a:schemeClr>
          </a:lnRef>
          <a:fillRef idx="1">
            <a:schemeClr val="accent1"/>
          </a:fillRef>
          <a:effectRef idx="0">
            <a:schemeClr val="accent1"/>
          </a:effectRef>
          <a:fontRef idx="minor"/>
        </p:style>
      </p:sp>
      <p:sp>
        <p:nvSpPr>
          <p:cNvPr id="244" name="CustomShape 2"/>
          <p:cNvSpPr/>
          <p:nvPr/>
        </p:nvSpPr>
        <p:spPr>
          <a:xfrm>
            <a:off x="3490200" y="2047680"/>
            <a:ext cx="48308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ea typeface="DejaVu Sans"/>
              </a:rPr>
              <a:t>Here you see and manage your: Projects</a:t>
            </a:r>
            <a:endParaRPr b="0" lang="en-US" sz="1800" spc="-1" strike="noStrike">
              <a:latin typeface="Arial"/>
            </a:endParaRPr>
          </a:p>
        </p:txBody>
      </p:sp>
      <p:sp>
        <p:nvSpPr>
          <p:cNvPr id="245" name="CustomShape 3"/>
          <p:cNvSpPr/>
          <p:nvPr/>
        </p:nvSpPr>
        <p:spPr>
          <a:xfrm rot="10800000">
            <a:off x="3247560" y="4849560"/>
            <a:ext cx="1235880" cy="460440"/>
          </a:xfrm>
          <a:prstGeom prst="rightArrow">
            <a:avLst>
              <a:gd name="adj1" fmla="val 50000"/>
              <a:gd name="adj2" fmla="val 50000"/>
            </a:avLst>
          </a:prstGeom>
          <a:solidFill>
            <a:srgbClr val="c00000"/>
          </a:solidFill>
          <a:ln>
            <a:solidFill>
              <a:srgbClr val="c00000"/>
            </a:solidFill>
            <a:round/>
          </a:ln>
        </p:spPr>
        <p:style>
          <a:lnRef idx="2">
            <a:schemeClr val="accent1">
              <a:shade val="50000"/>
            </a:schemeClr>
          </a:lnRef>
          <a:fillRef idx="1">
            <a:schemeClr val="accent1"/>
          </a:fillRef>
          <a:effectRef idx="0">
            <a:schemeClr val="accent1"/>
          </a:effectRef>
          <a:fontRef idx="minor"/>
        </p:style>
      </p:sp>
      <p:sp>
        <p:nvSpPr>
          <p:cNvPr id="246" name="CustomShape 4"/>
          <p:cNvSpPr/>
          <p:nvPr/>
        </p:nvSpPr>
        <p:spPr>
          <a:xfrm>
            <a:off x="3576240" y="4396320"/>
            <a:ext cx="4030920" cy="14612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ea typeface="DejaVu Sans"/>
              </a:rPr>
              <a:t>Here you see and download your:</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Calibri"/>
                <a:ea typeface="DejaVu Sans"/>
              </a:rPr>
              <a:t>Packages codes (QR codes)</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Randomization list</a:t>
            </a:r>
            <a:br/>
            <a:r>
              <a:rPr b="0" lang="en-US" sz="1800" spc="-1" strike="noStrike">
                <a:solidFill>
                  <a:srgbClr val="000000"/>
                </a:solidFill>
                <a:latin typeface="Calibri"/>
                <a:ea typeface="DejaVu Sans"/>
              </a:rPr>
              <a:t>Data</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3" name="" descr=""/>
          <p:cNvPicPr/>
          <p:nvPr/>
        </p:nvPicPr>
        <p:blipFill>
          <a:blip r:embed="rId1"/>
          <a:stretch/>
        </p:blipFill>
        <p:spPr>
          <a:xfrm>
            <a:off x="3320280" y="572400"/>
            <a:ext cx="5551200" cy="5713200"/>
          </a:xfrm>
          <a:prstGeom prst="rect">
            <a:avLst/>
          </a:prstGeom>
          <a:ln>
            <a:noFill/>
          </a:ln>
        </p:spPr>
      </p:pic>
      <p:sp>
        <p:nvSpPr>
          <p:cNvPr id="384" name="CustomShape 1"/>
          <p:cNvSpPr/>
          <p:nvPr/>
        </p:nvSpPr>
        <p:spPr>
          <a:xfrm>
            <a:off x="7406280" y="5486400"/>
            <a:ext cx="1177920" cy="479880"/>
          </a:xfrm>
          <a:prstGeom prst="ellipse">
            <a:avLst/>
          </a:prstGeom>
          <a:noFill/>
          <a:ln w="38160">
            <a:solidFill>
              <a:srgbClr val="c00000"/>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119" dur="indefinite" restart="never" nodeType="tmRoot">
          <p:childTnLst>
            <p:seq>
              <p:cTn id="120" dur="indefinite" nodeType="mainSeq"/>
              <p:prevCondLst>
                <p:cond delay="0" evt="onPrev">
                  <p:tgtEl>
                    <p:sldTgt/>
                  </p:tgtEl>
                </p:cond>
              </p:prevCondLst>
              <p:nextCondLst>
                <p:cond delay="0"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CustomShape 1"/>
          <p:cNvSpPr/>
          <p:nvPr/>
        </p:nvSpPr>
        <p:spPr>
          <a:xfrm>
            <a:off x="838080" y="404280"/>
            <a:ext cx="10513800" cy="1240560"/>
          </a:xfrm>
          <a:prstGeom prst="rect">
            <a:avLst/>
          </a:prstGeom>
          <a:noFill/>
          <a:ln>
            <a:noFill/>
          </a:ln>
        </p:spPr>
        <p:style>
          <a:lnRef idx="0"/>
          <a:fillRef idx="0"/>
          <a:effectRef idx="0"/>
          <a:fontRef idx="minor"/>
        </p:style>
        <p:txBody>
          <a:bodyPr lIns="90000" rIns="90000" tIns="45000" bIns="45000">
            <a:noAutofit/>
          </a:bodyPr>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Type your questions for this characteristics depending on what kind of comparison will be used. It must be as short and clear as possible.</a:t>
            </a:r>
            <a:endParaRPr b="0" lang="en-US" sz="2400" spc="-1" strike="noStrike">
              <a:latin typeface="Arial"/>
            </a:endParaRPr>
          </a:p>
        </p:txBody>
      </p:sp>
      <p:pic>
        <p:nvPicPr>
          <p:cNvPr id="386" name="" descr=""/>
          <p:cNvPicPr/>
          <p:nvPr/>
        </p:nvPicPr>
        <p:blipFill>
          <a:blip r:embed="rId1"/>
          <a:stretch/>
        </p:blipFill>
        <p:spPr>
          <a:xfrm>
            <a:off x="591480" y="1205640"/>
            <a:ext cx="11008440" cy="4446360"/>
          </a:xfrm>
          <a:prstGeom prst="rect">
            <a:avLst/>
          </a:prstGeom>
          <a:ln>
            <a:noFill/>
          </a:ln>
        </p:spPr>
      </p:pic>
      <p:sp>
        <p:nvSpPr>
          <p:cNvPr id="387" name="CustomShape 2"/>
          <p:cNvSpPr/>
          <p:nvPr/>
        </p:nvSpPr>
        <p:spPr>
          <a:xfrm>
            <a:off x="5411160" y="4846320"/>
            <a:ext cx="1354680" cy="547920"/>
          </a:xfrm>
          <a:prstGeom prst="ellipse">
            <a:avLst/>
          </a:prstGeom>
          <a:noFill/>
          <a:ln w="38160">
            <a:solidFill>
              <a:srgbClr val="c00000"/>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121" dur="indefinite" restart="never" nodeType="tmRoot">
          <p:childTnLst>
            <p:seq>
              <p:cTn id="122" dur="indefinite" nodeType="mainSeq"/>
              <p:prevCondLst>
                <p:cond delay="0" evt="onPrev">
                  <p:tgtEl>
                    <p:sldTgt/>
                  </p:tgtEl>
                </p:cond>
              </p:prevCondLst>
              <p:nextCondLst>
                <p:cond delay="0"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CustomShape 1"/>
          <p:cNvSpPr/>
          <p:nvPr/>
        </p:nvSpPr>
        <p:spPr>
          <a:xfrm>
            <a:off x="838080" y="404280"/>
            <a:ext cx="10513800" cy="1240560"/>
          </a:xfrm>
          <a:prstGeom prst="rect">
            <a:avLst/>
          </a:prstGeom>
          <a:noFill/>
          <a:ln>
            <a:noFill/>
          </a:ln>
        </p:spPr>
        <p:style>
          <a:lnRef idx="0"/>
          <a:fillRef idx="0"/>
          <a:effectRef idx="0"/>
          <a:fontRef idx="minor"/>
        </p:style>
        <p:txBody>
          <a:bodyPr lIns="90000" rIns="90000" tIns="45000" bIns="45000">
            <a:noAutofit/>
          </a:bodyPr>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Your question is ready to be used. </a:t>
            </a:r>
            <a:endParaRPr b="0" lang="en-US" sz="2400" spc="-1" strike="noStrike">
              <a:latin typeface="Arial"/>
            </a:endParaRPr>
          </a:p>
        </p:txBody>
      </p:sp>
      <p:pic>
        <p:nvPicPr>
          <p:cNvPr id="389" name="" descr=""/>
          <p:cNvPicPr/>
          <p:nvPr/>
        </p:nvPicPr>
        <p:blipFill>
          <a:blip r:embed="rId1"/>
          <a:stretch/>
        </p:blipFill>
        <p:spPr>
          <a:xfrm>
            <a:off x="725760" y="764280"/>
            <a:ext cx="10884600" cy="5846400"/>
          </a:xfrm>
          <a:prstGeom prst="rect">
            <a:avLst/>
          </a:prstGeom>
          <a:ln>
            <a:noFill/>
          </a:ln>
        </p:spPr>
      </p:pic>
    </p:spTree>
  </p:cSld>
  <mc:AlternateContent>
    <mc:Choice Requires="p14">
      <p:transition spd="slow" p14:dur="2000"/>
    </mc:Choice>
    <mc:Fallback>
      <p:transition spd="slow"/>
    </mc:Fallback>
  </mc:AlternateContent>
  <p:timing>
    <p:tnLst>
      <p:par>
        <p:cTn id="123" dur="indefinite" restart="never" nodeType="tmRoot">
          <p:childTnLst>
            <p:seq>
              <p:cTn id="124" dur="indefinite" nodeType="mainSeq"/>
              <p:prevCondLst>
                <p:cond delay="0" evt="onPrev">
                  <p:tgtEl>
                    <p:sldTgt/>
                  </p:tgtEl>
                </p:cond>
              </p:prevCondLst>
              <p:nextCondLst>
                <p:cond delay="0"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CustomShape 1"/>
          <p:cNvSpPr/>
          <p:nvPr/>
        </p:nvSpPr>
        <p:spPr>
          <a:xfrm>
            <a:off x="838080" y="404280"/>
            <a:ext cx="10513800" cy="1240560"/>
          </a:xfrm>
          <a:prstGeom prst="rect">
            <a:avLst/>
          </a:prstGeom>
          <a:noFill/>
          <a:ln>
            <a:noFill/>
          </a:ln>
        </p:spPr>
        <p:style>
          <a:lnRef idx="0"/>
          <a:fillRef idx="0"/>
          <a:effectRef idx="0"/>
          <a:fontRef idx="minor"/>
        </p:style>
        <p:txBody>
          <a:bodyPr lIns="90000" rIns="90000" tIns="45000" bIns="45000">
            <a:noAutofit/>
          </a:bodyPr>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Return to the Main menu to prepare data collection</a:t>
            </a:r>
            <a:endParaRPr b="0" lang="en-US" sz="2400" spc="-1" strike="noStrike">
              <a:latin typeface="Arial"/>
            </a:endParaRPr>
          </a:p>
        </p:txBody>
      </p:sp>
      <p:pic>
        <p:nvPicPr>
          <p:cNvPr id="391" name="" descr=""/>
          <p:cNvPicPr/>
          <p:nvPr/>
        </p:nvPicPr>
        <p:blipFill>
          <a:blip r:embed="rId1"/>
          <a:stretch/>
        </p:blipFill>
        <p:spPr>
          <a:xfrm>
            <a:off x="360" y="1012320"/>
            <a:ext cx="12191040" cy="5625000"/>
          </a:xfrm>
          <a:prstGeom prst="rect">
            <a:avLst/>
          </a:prstGeom>
          <a:ln>
            <a:noFill/>
          </a:ln>
        </p:spPr>
      </p:pic>
      <p:sp>
        <p:nvSpPr>
          <p:cNvPr id="392" name="CustomShape 2"/>
          <p:cNvSpPr/>
          <p:nvPr/>
        </p:nvSpPr>
        <p:spPr>
          <a:xfrm rot="10800000">
            <a:off x="3017520" y="2651760"/>
            <a:ext cx="1236960" cy="461520"/>
          </a:xfrm>
          <a:prstGeom prst="rightArrow">
            <a:avLst>
              <a:gd name="adj1" fmla="val 50000"/>
              <a:gd name="adj2" fmla="val 50000"/>
            </a:avLst>
          </a:prstGeom>
          <a:solidFill>
            <a:srgbClr val="c00000"/>
          </a:solidFill>
          <a:ln>
            <a:solidFill>
              <a:srgbClr val="c00000"/>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125" dur="indefinite" restart="never" nodeType="tmRoot">
          <p:childTnLst>
            <p:seq>
              <p:cTn id="126" dur="indefinite" nodeType="mainSeq"/>
              <p:prevCondLst>
                <p:cond delay="0" evt="onPrev">
                  <p:tgtEl>
                    <p:sldTgt/>
                  </p:tgtEl>
                </p:cond>
              </p:prevCondLst>
              <p:nextCondLst>
                <p:cond delay="0"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CustomShape 1"/>
          <p:cNvSpPr/>
          <p:nvPr/>
        </p:nvSpPr>
        <p:spPr>
          <a:xfrm>
            <a:off x="838080" y="404280"/>
            <a:ext cx="10513800" cy="1240560"/>
          </a:xfrm>
          <a:prstGeom prst="rect">
            <a:avLst/>
          </a:prstGeom>
          <a:noFill/>
          <a:ln>
            <a:noFill/>
          </a:ln>
        </p:spPr>
        <p:style>
          <a:lnRef idx="0"/>
          <a:fillRef idx="0"/>
          <a:effectRef idx="0"/>
          <a:fontRef idx="minor"/>
        </p:style>
        <p:txBody>
          <a:bodyPr lIns="90000" rIns="90000" tIns="45000" bIns="45000">
            <a:noAutofit/>
          </a:bodyPr>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Continue with preparation of data collection</a:t>
            </a:r>
            <a:endParaRPr b="0" lang="en-US" sz="2400" spc="-1" strike="noStrike">
              <a:latin typeface="Arial"/>
            </a:endParaRPr>
          </a:p>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Add questions to this section</a:t>
            </a:r>
            <a:endParaRPr b="0" lang="en-US" sz="2400" spc="-1" strike="noStrike">
              <a:latin typeface="Arial"/>
            </a:endParaRPr>
          </a:p>
        </p:txBody>
      </p:sp>
      <p:pic>
        <p:nvPicPr>
          <p:cNvPr id="394" name="" descr=""/>
          <p:cNvPicPr/>
          <p:nvPr/>
        </p:nvPicPr>
        <p:blipFill>
          <a:blip r:embed="rId1"/>
          <a:stretch/>
        </p:blipFill>
        <p:spPr>
          <a:xfrm>
            <a:off x="1467720" y="1686600"/>
            <a:ext cx="9255960" cy="3484440"/>
          </a:xfrm>
          <a:prstGeom prst="rect">
            <a:avLst/>
          </a:prstGeom>
          <a:ln>
            <a:noFill/>
          </a:ln>
        </p:spPr>
      </p:pic>
      <p:sp>
        <p:nvSpPr>
          <p:cNvPr id="395" name="CustomShape 2"/>
          <p:cNvSpPr/>
          <p:nvPr/>
        </p:nvSpPr>
        <p:spPr>
          <a:xfrm>
            <a:off x="9326160" y="4091400"/>
            <a:ext cx="1096560" cy="479880"/>
          </a:xfrm>
          <a:prstGeom prst="ellipse">
            <a:avLst/>
          </a:prstGeom>
          <a:noFill/>
          <a:ln w="38160">
            <a:solidFill>
              <a:srgbClr val="c00000"/>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127" dur="indefinite" restart="never" nodeType="tmRoot">
          <p:childTnLst>
            <p:seq>
              <p:cTn id="128" dur="indefinite" nodeType="mainSeq"/>
              <p:prevCondLst>
                <p:cond delay="0" evt="onPrev">
                  <p:tgtEl>
                    <p:sldTgt/>
                  </p:tgtEl>
                </p:cond>
              </p:prevCondLst>
              <p:nextCondLst>
                <p:cond delay="0"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CustomShape 1"/>
          <p:cNvSpPr/>
          <p:nvPr/>
        </p:nvSpPr>
        <p:spPr>
          <a:xfrm>
            <a:off x="838080" y="404280"/>
            <a:ext cx="10513800" cy="1240560"/>
          </a:xfrm>
          <a:prstGeom prst="rect">
            <a:avLst/>
          </a:prstGeom>
          <a:noFill/>
          <a:ln>
            <a:noFill/>
          </a:ln>
        </p:spPr>
        <p:style>
          <a:lnRef idx="0"/>
          <a:fillRef idx="0"/>
          <a:effectRef idx="0"/>
          <a:fontRef idx="minor"/>
        </p:style>
        <p:txBody>
          <a:bodyPr lIns="90000" rIns="90000" tIns="45000" bIns="45000">
            <a:noAutofit/>
          </a:bodyPr>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Add as many sections and questions you need. Then press </a:t>
            </a:r>
            <a:endParaRPr b="0" lang="en-US" sz="2400" spc="-1" strike="noStrike">
              <a:latin typeface="Arial"/>
            </a:endParaRPr>
          </a:p>
        </p:txBody>
      </p:sp>
      <p:pic>
        <p:nvPicPr>
          <p:cNvPr id="397" name="" descr=""/>
          <p:cNvPicPr/>
          <p:nvPr/>
        </p:nvPicPr>
        <p:blipFill>
          <a:blip r:embed="rId1"/>
          <a:stretch/>
        </p:blipFill>
        <p:spPr>
          <a:xfrm>
            <a:off x="1491480" y="759600"/>
            <a:ext cx="9208440" cy="4474800"/>
          </a:xfrm>
          <a:prstGeom prst="rect">
            <a:avLst/>
          </a:prstGeom>
          <a:ln>
            <a:noFill/>
          </a:ln>
        </p:spPr>
      </p:pic>
      <p:sp>
        <p:nvSpPr>
          <p:cNvPr id="398" name="CustomShape 2"/>
          <p:cNvSpPr/>
          <p:nvPr/>
        </p:nvSpPr>
        <p:spPr>
          <a:xfrm>
            <a:off x="548640" y="5306400"/>
            <a:ext cx="11429640" cy="911160"/>
          </a:xfrm>
          <a:prstGeom prst="rect">
            <a:avLst/>
          </a:prstGeom>
          <a:solidFill>
            <a:srgbClr val="ffffff"/>
          </a:solidFill>
          <a:ln>
            <a:solidFill>
              <a:srgbClr val="e91212"/>
            </a:solidFill>
          </a:ln>
        </p:spPr>
        <p:style>
          <a:lnRef idx="0"/>
          <a:fillRef idx="0"/>
          <a:effectRef idx="0"/>
          <a:fontRef idx="minor"/>
        </p:style>
        <p:txBody>
          <a:bodyPr lIns="90000" rIns="90000" tIns="45000" bIns="45000">
            <a:noAutofit/>
          </a:bodyPr>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Note:</a:t>
            </a:r>
            <a:endParaRPr b="0" lang="en-US" sz="2400" spc="-1" strike="noStrike">
              <a:latin typeface="Arial"/>
            </a:endParaRPr>
          </a:p>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Generally farm geolocation is added in the first data collection moment</a:t>
            </a:r>
            <a:endParaRPr b="0" lang="en-US" sz="2400" spc="-1" strike="noStrike">
              <a:latin typeface="Arial"/>
            </a:endParaRPr>
          </a:p>
        </p:txBody>
      </p:sp>
    </p:spTree>
  </p:cSld>
  <mc:AlternateContent>
    <mc:Choice Requires="p14">
      <p:transition spd="slow" p14:dur="2000"/>
    </mc:Choice>
    <mc:Fallback>
      <p:transition spd="slow"/>
    </mc:Fallback>
  </mc:AlternateContent>
  <p:timing>
    <p:tnLst>
      <p:par>
        <p:cTn id="129" dur="indefinite" restart="never" nodeType="tmRoot">
          <p:childTnLst>
            <p:seq>
              <p:cTn id="130" dur="indefinite" nodeType="mainSeq"/>
              <p:prevCondLst>
                <p:cond delay="0" evt="onPrev">
                  <p:tgtEl>
                    <p:sldTgt/>
                  </p:tgtEl>
                </p:cond>
              </p:prevCondLst>
              <p:nextCondLst>
                <p:cond delay="0" evt="onNext">
                  <p:tgtEl>
                    <p:sldTgt/>
                  </p:tgtEl>
                </p:cond>
              </p:nextCondLst>
            </p:seq>
          </p:childTnLst>
        </p:cTn>
      </p:par>
    </p:tnLst>
  </p:timing>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CustomShape 1"/>
          <p:cNvSpPr/>
          <p:nvPr/>
        </p:nvSpPr>
        <p:spPr>
          <a:xfrm>
            <a:off x="838080" y="404280"/>
            <a:ext cx="10513800" cy="1240560"/>
          </a:xfrm>
          <a:prstGeom prst="rect">
            <a:avLst/>
          </a:prstGeom>
          <a:noFill/>
          <a:ln>
            <a:noFill/>
          </a:ln>
        </p:spPr>
        <p:style>
          <a:lnRef idx="0"/>
          <a:fillRef idx="0"/>
          <a:effectRef idx="0"/>
          <a:fontRef idx="minor"/>
        </p:style>
        <p:txBody>
          <a:bodyPr lIns="90000" rIns="90000" tIns="45000" bIns="45000">
            <a:noAutofit/>
          </a:bodyPr>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Also for the other data collection moments:</a:t>
            </a:r>
            <a:endParaRPr b="0" lang="en-US" sz="2400" spc="-1" strike="noStrike">
              <a:latin typeface="Arial"/>
            </a:endParaRPr>
          </a:p>
        </p:txBody>
      </p:sp>
      <p:pic>
        <p:nvPicPr>
          <p:cNvPr id="400" name="" descr=""/>
          <p:cNvPicPr/>
          <p:nvPr/>
        </p:nvPicPr>
        <p:blipFill>
          <a:blip r:embed="rId1"/>
          <a:stretch/>
        </p:blipFill>
        <p:spPr>
          <a:xfrm>
            <a:off x="620280" y="1691280"/>
            <a:ext cx="10951200" cy="3475080"/>
          </a:xfrm>
          <a:prstGeom prst="rect">
            <a:avLst/>
          </a:prstGeom>
          <a:ln>
            <a:noFill/>
          </a:ln>
        </p:spPr>
      </p:pic>
    </p:spTree>
  </p:cSld>
  <mc:AlternateContent>
    <mc:Choice Requires="p14">
      <p:transition spd="slow" p14:dur="2000"/>
    </mc:Choice>
    <mc:Fallback>
      <p:transition spd="slow"/>
    </mc:Fallback>
  </mc:AlternateContent>
  <p:timing>
    <p:tnLst>
      <p:par>
        <p:cTn id="131" dur="indefinite" restart="never" nodeType="tmRoot">
          <p:childTnLst>
            <p:seq>
              <p:cTn id="132" dur="indefinite" nodeType="mainSeq"/>
              <p:prevCondLst>
                <p:cond delay="0" evt="onPrev">
                  <p:tgtEl>
                    <p:sldTgt/>
                  </p:tgtEl>
                </p:cond>
              </p:prevCondLst>
              <p:nextCondLst>
                <p:cond delay="0" evt="onNext">
                  <p:tgtEl>
                    <p:sldTgt/>
                  </p:tgtEl>
                </p:cond>
              </p:nextCondLst>
            </p:seq>
          </p:childTnLst>
        </p:cTn>
      </p:par>
    </p:tnLst>
  </p:timing>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CustomShape 1"/>
          <p:cNvSpPr/>
          <p:nvPr/>
        </p:nvSpPr>
        <p:spPr>
          <a:xfrm>
            <a:off x="838080" y="404280"/>
            <a:ext cx="10513800" cy="1240560"/>
          </a:xfrm>
          <a:prstGeom prst="rect">
            <a:avLst/>
          </a:prstGeom>
          <a:noFill/>
          <a:ln>
            <a:noFill/>
          </a:ln>
        </p:spPr>
        <p:style>
          <a:lnRef idx="0"/>
          <a:fillRef idx="0"/>
          <a:effectRef idx="0"/>
          <a:fontRef idx="minor"/>
        </p:style>
        <p:txBody>
          <a:bodyPr lIns="90000" rIns="90000" tIns="45000" bIns="45000">
            <a:noAutofit/>
          </a:bodyPr>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Generally the last data collection moment contain the questions related to the overall characteristics and, if desired, a comparison between the tested technologies with the Local item</a:t>
            </a:r>
            <a:endParaRPr b="0" lang="en-US" sz="2400" spc="-1" strike="noStrike">
              <a:latin typeface="Arial"/>
            </a:endParaRPr>
          </a:p>
        </p:txBody>
      </p:sp>
      <p:pic>
        <p:nvPicPr>
          <p:cNvPr id="402" name="" descr=""/>
          <p:cNvPicPr/>
          <p:nvPr/>
        </p:nvPicPr>
        <p:blipFill>
          <a:blip r:embed="rId1"/>
          <a:stretch/>
        </p:blipFill>
        <p:spPr>
          <a:xfrm>
            <a:off x="1482120" y="1412280"/>
            <a:ext cx="9227160" cy="4465440"/>
          </a:xfrm>
          <a:prstGeom prst="rect">
            <a:avLst/>
          </a:prstGeom>
          <a:ln>
            <a:noFill/>
          </a:ln>
        </p:spPr>
      </p:pic>
    </p:spTree>
  </p:cSld>
  <mc:AlternateContent>
    <mc:Choice Requires="p14">
      <p:transition spd="slow" p14:dur="2000"/>
    </mc:Choice>
    <mc:Fallback>
      <p:transition spd="slow"/>
    </mc:Fallback>
  </mc:AlternateContent>
  <p:timing>
    <p:tnLst>
      <p:par>
        <p:cTn id="133" dur="indefinite" restart="never" nodeType="tmRoot">
          <p:childTnLst>
            <p:seq>
              <p:cTn id="134" dur="indefinite" nodeType="mainSeq"/>
              <p:prevCondLst>
                <p:cond delay="0" evt="onPrev">
                  <p:tgtEl>
                    <p:sldTgt/>
                  </p:tgtEl>
                </p:cond>
              </p:prevCondLst>
              <p:nextCondLst>
                <p:cond delay="0" evt="onNext">
                  <p:tgtEl>
                    <p:sldTgt/>
                  </p:tgtEl>
                </p:cond>
              </p:nextCondLst>
            </p:seq>
          </p:childTnLst>
        </p:cTn>
      </p:par>
    </p:tnLst>
  </p:timing>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CustomShape 1"/>
          <p:cNvSpPr/>
          <p:nvPr/>
        </p:nvSpPr>
        <p:spPr>
          <a:xfrm>
            <a:off x="838080" y="404280"/>
            <a:ext cx="10513800" cy="1240560"/>
          </a:xfrm>
          <a:prstGeom prst="rect">
            <a:avLst/>
          </a:prstGeom>
          <a:noFill/>
          <a:ln>
            <a:noFill/>
          </a:ln>
        </p:spPr>
        <p:style>
          <a:lnRef idx="0"/>
          <a:fillRef idx="0"/>
          <a:effectRef idx="0"/>
          <a:fontRef idx="minor"/>
        </p:style>
        <p:txBody>
          <a:bodyPr lIns="90000" rIns="90000" tIns="45000" bIns="45000">
            <a:noAutofit/>
          </a:bodyPr>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You have completed four steps!</a:t>
            </a:r>
            <a:endParaRPr b="0" lang="en-US" sz="2400" spc="-1" strike="noStrike">
              <a:latin typeface="Arial"/>
            </a:endParaRPr>
          </a:p>
        </p:txBody>
      </p:sp>
      <p:pic>
        <p:nvPicPr>
          <p:cNvPr id="404" name="" descr=""/>
          <p:cNvPicPr/>
          <p:nvPr/>
        </p:nvPicPr>
        <p:blipFill>
          <a:blip r:embed="rId1"/>
          <a:stretch/>
        </p:blipFill>
        <p:spPr>
          <a:xfrm>
            <a:off x="3539160" y="1610640"/>
            <a:ext cx="5113080" cy="3636720"/>
          </a:xfrm>
          <a:prstGeom prst="rect">
            <a:avLst/>
          </a:prstGeom>
          <a:ln>
            <a:noFill/>
          </a:ln>
        </p:spPr>
      </p:pic>
    </p:spTree>
  </p:cSld>
  <mc:AlternateContent>
    <mc:Choice Requires="p14">
      <p:transition spd="slow" p14:dur="2000"/>
    </mc:Choice>
    <mc:Fallback>
      <p:transition spd="slow"/>
    </mc:Fallback>
  </mc:AlternateContent>
  <p:timing>
    <p:tnLst>
      <p:par>
        <p:cTn id="135" dur="indefinite" restart="never" nodeType="tmRoot">
          <p:childTnLst>
            <p:seq>
              <p:cTn id="136" dur="indefinite" nodeType="mainSeq"/>
              <p:prevCondLst>
                <p:cond delay="0" evt="onPrev">
                  <p:tgtEl>
                    <p:sldTgt/>
                  </p:tgtEl>
                </p:cond>
              </p:prevCondLst>
              <p:nextCondLst>
                <p:cond delay="0" evt="onNext">
                  <p:tgtEl>
                    <p:sldTgt/>
                  </p:tgtEl>
                </p:cond>
              </p:nextCondLst>
            </p:seq>
          </p:childTnLst>
        </p:cTn>
      </p:par>
    </p:tnLst>
  </p:timing>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CustomShape 1"/>
          <p:cNvSpPr/>
          <p:nvPr/>
        </p:nvSpPr>
        <p:spPr>
          <a:xfrm>
            <a:off x="838080" y="1501920"/>
            <a:ext cx="10513800" cy="1085760"/>
          </a:xfrm>
          <a:prstGeom prst="rect">
            <a:avLst/>
          </a:prstGeom>
          <a:noFill/>
          <a:ln>
            <a:noFill/>
          </a:ln>
        </p:spPr>
        <p:style>
          <a:lnRef idx="0"/>
          <a:fillRef idx="0"/>
          <a:effectRef idx="0"/>
          <a:fontRef idx="minor"/>
        </p:style>
        <p:txBody>
          <a:bodyPr lIns="90000" rIns="90000" tIns="45000" bIns="45000">
            <a:noAutofit/>
          </a:bodyPr>
          <a:p>
            <a:pPr algn="ctr">
              <a:lnSpc>
                <a:spcPct val="90000"/>
              </a:lnSpc>
            </a:pPr>
            <a:r>
              <a:rPr b="1" lang="en-US" sz="6000" spc="-1" strike="noStrike">
                <a:solidFill>
                  <a:srgbClr val="ffffff"/>
                </a:solidFill>
                <a:latin typeface="Calibri"/>
                <a:ea typeface="DejaVu Sans"/>
              </a:rPr>
              <a:t>Generate treatment packages and open registration of participants</a:t>
            </a:r>
            <a:endParaRPr b="0" lang="en-US" sz="6000" spc="-1" strike="noStrike">
              <a:latin typeface="Arial"/>
            </a:endParaRPr>
          </a:p>
        </p:txBody>
      </p:sp>
      <p:sp>
        <p:nvSpPr>
          <p:cNvPr id="406" name="CustomShape 2"/>
          <p:cNvSpPr/>
          <p:nvPr/>
        </p:nvSpPr>
        <p:spPr>
          <a:xfrm>
            <a:off x="732960" y="5181840"/>
            <a:ext cx="10513800" cy="1240560"/>
          </a:xfrm>
          <a:prstGeom prst="rect">
            <a:avLst/>
          </a:prstGeom>
          <a:noFill/>
          <a:ln>
            <a:noFill/>
          </a:ln>
        </p:spPr>
        <p:style>
          <a:lnRef idx="0"/>
          <a:fillRef idx="0"/>
          <a:effectRef idx="0"/>
          <a:fontRef idx="minor"/>
        </p:style>
        <p:txBody>
          <a:bodyPr lIns="90000" rIns="90000" tIns="45000" bIns="45000">
            <a:noAutofit/>
          </a:bodyPr>
          <a:p>
            <a:pPr algn="ctr">
              <a:lnSpc>
                <a:spcPct val="90000"/>
              </a:lnSpc>
              <a:spcBef>
                <a:spcPts val="1001"/>
              </a:spcBef>
            </a:pPr>
            <a:r>
              <a:rPr b="0" lang="en-US" sz="2400" spc="-1" strike="noStrike">
                <a:solidFill>
                  <a:srgbClr val="ffffff"/>
                </a:solidFill>
                <a:latin typeface="Calibri"/>
                <a:ea typeface="DejaVu Sans"/>
              </a:rPr>
              <a:t>Here you will generate the randomized treatment packages and open your registration survey to your Field Agents </a:t>
            </a:r>
            <a:endParaRPr b="0" lang="en-US" sz="2400" spc="-1" strike="noStrike">
              <a:latin typeface="Arial"/>
            </a:endParaRPr>
          </a:p>
        </p:txBody>
      </p:sp>
    </p:spTree>
  </p:cSld>
  <mc:AlternateContent>
    <mc:Choice Requires="p14">
      <p:transition spd="slow" p14:dur="2000"/>
    </mc:Choice>
    <mc:Fallback>
      <p:transition spd="slow"/>
    </mc:Fallback>
  </mc:AlternateContent>
  <p:timing>
    <p:tnLst>
      <p:par>
        <p:cTn id="137" dur="indefinite" restart="never" nodeType="tmRoot">
          <p:childTnLst>
            <p:seq>
              <p:cTn id="138"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CustomShape 1"/>
          <p:cNvSpPr/>
          <p:nvPr/>
        </p:nvSpPr>
        <p:spPr>
          <a:xfrm>
            <a:off x="838080" y="2185920"/>
            <a:ext cx="10513800" cy="1085760"/>
          </a:xfrm>
          <a:prstGeom prst="rect">
            <a:avLst/>
          </a:prstGeom>
          <a:noFill/>
          <a:ln>
            <a:noFill/>
          </a:ln>
        </p:spPr>
        <p:style>
          <a:lnRef idx="0"/>
          <a:fillRef idx="0"/>
          <a:effectRef idx="0"/>
          <a:fontRef idx="minor"/>
        </p:style>
        <p:txBody>
          <a:bodyPr lIns="90000" rIns="90000" tIns="45000" bIns="45000">
            <a:noAutofit/>
          </a:bodyPr>
          <a:p>
            <a:pPr algn="ctr">
              <a:lnSpc>
                <a:spcPct val="90000"/>
              </a:lnSpc>
            </a:pPr>
            <a:r>
              <a:rPr b="1" lang="en-US" sz="6000" spc="-1" strike="noStrike">
                <a:solidFill>
                  <a:srgbClr val="ffffff"/>
                </a:solidFill>
                <a:latin typeface="Calibri"/>
                <a:ea typeface="DejaVu Sans"/>
              </a:rPr>
              <a:t>Create a project</a:t>
            </a:r>
            <a:endParaRPr b="0" lang="en-US" sz="6000" spc="-1" strike="noStrike">
              <a:latin typeface="Arial"/>
            </a:endParaRPr>
          </a:p>
        </p:txBody>
      </p:sp>
    </p:spTree>
  </p:cSld>
  <mc:AlternateContent>
    <mc:Choice Requires="p14">
      <p:transition spd="slow" p14:dur="2000"/>
    </mc:Choice>
    <mc:Fallback>
      <p:transition spd="slow"/>
    </mc:Fallback>
  </mc:AlternateContent>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7" name="" descr=""/>
          <p:cNvPicPr/>
          <p:nvPr/>
        </p:nvPicPr>
        <p:blipFill>
          <a:blip r:embed="rId1"/>
          <a:stretch/>
        </p:blipFill>
        <p:spPr>
          <a:xfrm>
            <a:off x="672480" y="1510560"/>
            <a:ext cx="10846440" cy="3836880"/>
          </a:xfrm>
          <a:prstGeom prst="rect">
            <a:avLst/>
          </a:prstGeom>
          <a:ln>
            <a:noFill/>
          </a:ln>
        </p:spPr>
      </p:pic>
      <p:sp>
        <p:nvSpPr>
          <p:cNvPr id="408" name="CustomShape 1"/>
          <p:cNvSpPr/>
          <p:nvPr/>
        </p:nvSpPr>
        <p:spPr>
          <a:xfrm flipH="1" rot="16200000">
            <a:off x="8192880" y="1559880"/>
            <a:ext cx="989640" cy="461520"/>
          </a:xfrm>
          <a:prstGeom prst="rightArrow">
            <a:avLst>
              <a:gd name="adj1" fmla="val 50000"/>
              <a:gd name="adj2" fmla="val 50000"/>
            </a:avLst>
          </a:prstGeom>
          <a:solidFill>
            <a:srgbClr val="c00000"/>
          </a:solidFill>
          <a:ln>
            <a:solidFill>
              <a:srgbClr val="c00000"/>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139" dur="indefinite" restart="never" nodeType="tmRoot">
          <p:childTnLst>
            <p:seq>
              <p:cTn id="140" dur="indefinite" nodeType="mainSeq"/>
              <p:prevCondLst>
                <p:cond delay="0" evt="onPrev">
                  <p:tgtEl>
                    <p:sldTgt/>
                  </p:tgtEl>
                </p:cond>
              </p:prevCondLst>
              <p:nextCondLst>
                <p:cond delay="0" evt="onNext">
                  <p:tgtEl>
                    <p:sldTgt/>
                  </p:tgtEl>
                </p:cond>
              </p:nextCondLst>
            </p:seq>
          </p:childTnLst>
        </p:cTn>
      </p:par>
    </p:tnLst>
  </p:timing>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9" name="" descr=""/>
          <p:cNvPicPr/>
          <p:nvPr/>
        </p:nvPicPr>
        <p:blipFill>
          <a:blip r:embed="rId1"/>
          <a:stretch/>
        </p:blipFill>
        <p:spPr>
          <a:xfrm>
            <a:off x="624960" y="310320"/>
            <a:ext cx="10941480" cy="6237000"/>
          </a:xfrm>
          <a:prstGeom prst="rect">
            <a:avLst/>
          </a:prstGeom>
          <a:ln>
            <a:noFill/>
          </a:ln>
        </p:spPr>
      </p:pic>
      <p:sp>
        <p:nvSpPr>
          <p:cNvPr id="410" name="CustomShape 1"/>
          <p:cNvSpPr/>
          <p:nvPr/>
        </p:nvSpPr>
        <p:spPr>
          <a:xfrm>
            <a:off x="10149480" y="5760720"/>
            <a:ext cx="1096560" cy="479880"/>
          </a:xfrm>
          <a:prstGeom prst="ellipse">
            <a:avLst/>
          </a:prstGeom>
          <a:noFill/>
          <a:ln w="38160">
            <a:solidFill>
              <a:srgbClr val="c00000"/>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141" dur="indefinite" restart="never" nodeType="tmRoot">
          <p:childTnLst>
            <p:seq>
              <p:cTn id="142" dur="indefinite" nodeType="mainSeq"/>
              <p:prevCondLst>
                <p:cond delay="0" evt="onPrev">
                  <p:tgtEl>
                    <p:sldTgt/>
                  </p:tgtEl>
                </p:cond>
              </p:prevCondLst>
              <p:nextCondLst>
                <p:cond delay="0" evt="onNext">
                  <p:tgtEl>
                    <p:sldTgt/>
                  </p:tgtEl>
                </p:cond>
              </p:nextCondLst>
            </p:seq>
          </p:childTnLst>
        </p:cTn>
      </p:par>
    </p:tnLst>
  </p:timing>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1" name="" descr=""/>
          <p:cNvPicPr/>
          <p:nvPr/>
        </p:nvPicPr>
        <p:blipFill>
          <a:blip r:embed="rId1"/>
          <a:stretch/>
        </p:blipFill>
        <p:spPr>
          <a:xfrm>
            <a:off x="1209240" y="274680"/>
            <a:ext cx="9773280" cy="6308640"/>
          </a:xfrm>
          <a:prstGeom prst="rect">
            <a:avLst/>
          </a:prstGeom>
          <a:ln>
            <a:noFill/>
          </a:ln>
        </p:spPr>
      </p:pic>
      <p:sp>
        <p:nvSpPr>
          <p:cNvPr id="412" name="CustomShape 1"/>
          <p:cNvSpPr/>
          <p:nvPr/>
        </p:nvSpPr>
        <p:spPr>
          <a:xfrm>
            <a:off x="9459720" y="6104520"/>
            <a:ext cx="1279440" cy="479880"/>
          </a:xfrm>
          <a:prstGeom prst="ellipse">
            <a:avLst/>
          </a:prstGeom>
          <a:noFill/>
          <a:ln w="38160">
            <a:solidFill>
              <a:srgbClr val="c00000"/>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143" dur="indefinite" restart="never" nodeType="tmRoot">
          <p:childTnLst>
            <p:seq>
              <p:cTn id="144" dur="indefinite" nodeType="mainSeq"/>
              <p:prevCondLst>
                <p:cond delay="0" evt="onPrev">
                  <p:tgtEl>
                    <p:sldTgt/>
                  </p:tgtEl>
                </p:cond>
              </p:prevCondLst>
              <p:nextCondLst>
                <p:cond delay="0" evt="onNext">
                  <p:tgtEl>
                    <p:sldTgt/>
                  </p:tgtEl>
                </p:cond>
              </p:nextCondLst>
            </p:seq>
          </p:childTnLst>
        </p:cTn>
      </p:par>
    </p:tnLst>
  </p:timing>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3" name="" descr=""/>
          <p:cNvPicPr/>
          <p:nvPr/>
        </p:nvPicPr>
        <p:blipFill>
          <a:blip r:embed="rId1"/>
          <a:stretch/>
        </p:blipFill>
        <p:spPr>
          <a:xfrm>
            <a:off x="615600" y="215280"/>
            <a:ext cx="10960560" cy="6427440"/>
          </a:xfrm>
          <a:prstGeom prst="rect">
            <a:avLst/>
          </a:prstGeom>
          <a:ln>
            <a:noFill/>
          </a:ln>
        </p:spPr>
      </p:pic>
      <p:sp>
        <p:nvSpPr>
          <p:cNvPr id="414" name="CustomShape 1"/>
          <p:cNvSpPr/>
          <p:nvPr/>
        </p:nvSpPr>
        <p:spPr>
          <a:xfrm>
            <a:off x="823320" y="4282560"/>
            <a:ext cx="5120280" cy="1752480"/>
          </a:xfrm>
          <a:prstGeom prst="rect">
            <a:avLst/>
          </a:prstGeom>
          <a:solidFill>
            <a:srgbClr val="ffffff"/>
          </a:solidFill>
          <a:ln>
            <a:solidFill>
              <a:srgbClr val="e91212"/>
            </a:solidFill>
          </a:ln>
        </p:spPr>
        <p:style>
          <a:lnRef idx="0"/>
          <a:fillRef idx="0"/>
          <a:effectRef idx="0"/>
          <a:fontRef idx="minor"/>
        </p:style>
        <p:txBody>
          <a:bodyPr lIns="90000" rIns="90000" tIns="45000" bIns="45000">
            <a:noAutofit/>
          </a:bodyPr>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Now that your randomization is done your can get the packages information and run the registration of participants.</a:t>
            </a:r>
            <a:endParaRPr b="0" lang="en-US" sz="2400" spc="-1" strike="noStrike">
              <a:latin typeface="Arial"/>
            </a:endParaRPr>
          </a:p>
        </p:txBody>
      </p:sp>
    </p:spTree>
  </p:cSld>
  <mc:AlternateContent>
    <mc:Choice Requires="p14">
      <p:transition spd="slow" p14:dur="2000"/>
    </mc:Choice>
    <mc:Fallback>
      <p:transition spd="slow"/>
    </mc:Fallback>
  </mc:AlternateContent>
  <p:timing>
    <p:tnLst>
      <p:par>
        <p:cTn id="145" dur="indefinite" restart="never" nodeType="tmRoot">
          <p:childTnLst>
            <p:seq>
              <p:cTn id="146" dur="indefinite" nodeType="mainSeq"/>
              <p:prevCondLst>
                <p:cond delay="0" evt="onPrev">
                  <p:tgtEl>
                    <p:sldTgt/>
                  </p:tgtEl>
                </p:cond>
              </p:prevCondLst>
              <p:nextCondLst>
                <p:cond delay="0" evt="onNext">
                  <p:tgtEl>
                    <p:sldTgt/>
                  </p:tgtEl>
                </p:cond>
              </p:nextCondLst>
            </p:seq>
          </p:childTnLst>
        </p:cTn>
      </p:par>
    </p:tnLst>
  </p:timing>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CustomShape 1"/>
          <p:cNvSpPr/>
          <p:nvPr/>
        </p:nvSpPr>
        <p:spPr>
          <a:xfrm>
            <a:off x="838080" y="404280"/>
            <a:ext cx="10513800" cy="1240560"/>
          </a:xfrm>
          <a:prstGeom prst="rect">
            <a:avLst/>
          </a:prstGeom>
          <a:noFill/>
          <a:ln>
            <a:noFill/>
          </a:ln>
        </p:spPr>
        <p:style>
          <a:lnRef idx="0"/>
          <a:fillRef idx="0"/>
          <a:effectRef idx="0"/>
          <a:fontRef idx="minor"/>
        </p:style>
        <p:txBody>
          <a:bodyPr lIns="90000" rIns="90000" tIns="45000" bIns="45000">
            <a:noAutofit/>
          </a:bodyPr>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Go to Downloads to get the codes assigned to each package and the items that each one must have</a:t>
            </a:r>
            <a:endParaRPr b="0" lang="en-US" sz="2400" spc="-1" strike="noStrike">
              <a:latin typeface="Arial"/>
            </a:endParaRPr>
          </a:p>
        </p:txBody>
      </p:sp>
      <p:pic>
        <p:nvPicPr>
          <p:cNvPr id="416" name="" descr=""/>
          <p:cNvPicPr/>
          <p:nvPr/>
        </p:nvPicPr>
        <p:blipFill>
          <a:blip r:embed="rId1"/>
          <a:stretch/>
        </p:blipFill>
        <p:spPr>
          <a:xfrm>
            <a:off x="1158480" y="1177200"/>
            <a:ext cx="9874800" cy="5318280"/>
          </a:xfrm>
          <a:prstGeom prst="rect">
            <a:avLst/>
          </a:prstGeom>
          <a:ln>
            <a:noFill/>
          </a:ln>
        </p:spPr>
      </p:pic>
      <p:sp>
        <p:nvSpPr>
          <p:cNvPr id="417" name="CustomShape 2"/>
          <p:cNvSpPr/>
          <p:nvPr/>
        </p:nvSpPr>
        <p:spPr>
          <a:xfrm rot="10800000">
            <a:off x="3840480" y="4302000"/>
            <a:ext cx="1236960" cy="461520"/>
          </a:xfrm>
          <a:prstGeom prst="rightArrow">
            <a:avLst>
              <a:gd name="adj1" fmla="val 50000"/>
              <a:gd name="adj2" fmla="val 50000"/>
            </a:avLst>
          </a:prstGeom>
          <a:solidFill>
            <a:srgbClr val="c00000"/>
          </a:solidFill>
          <a:ln>
            <a:solidFill>
              <a:srgbClr val="c00000"/>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147" dur="indefinite" restart="never" nodeType="tmRoot">
          <p:childTnLst>
            <p:seq>
              <p:cTn id="148" dur="indefinite" nodeType="mainSeq"/>
              <p:prevCondLst>
                <p:cond delay="0" evt="onPrev">
                  <p:tgtEl>
                    <p:sldTgt/>
                  </p:tgtEl>
                </p:cond>
              </p:prevCondLst>
              <p:nextCondLst>
                <p:cond delay="0" evt="onNext">
                  <p:tgtEl>
                    <p:sldTgt/>
                  </p:tgtEl>
                </p:cond>
              </p:nextCondLst>
            </p:seq>
          </p:childTnLst>
        </p:cTn>
      </p:par>
    </p:tnLst>
  </p:timing>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8" name="" descr=""/>
          <p:cNvPicPr/>
          <p:nvPr/>
        </p:nvPicPr>
        <p:blipFill>
          <a:blip r:embed="rId1"/>
          <a:stretch/>
        </p:blipFill>
        <p:spPr>
          <a:xfrm>
            <a:off x="360" y="800280"/>
            <a:ext cx="12191040" cy="5257080"/>
          </a:xfrm>
          <a:prstGeom prst="rect">
            <a:avLst/>
          </a:prstGeom>
          <a:ln>
            <a:noFill/>
          </a:ln>
        </p:spPr>
      </p:pic>
      <p:sp>
        <p:nvSpPr>
          <p:cNvPr id="419" name="CustomShape 1"/>
          <p:cNvSpPr/>
          <p:nvPr/>
        </p:nvSpPr>
        <p:spPr>
          <a:xfrm flipH="1" rot="5400000">
            <a:off x="2005920" y="4659120"/>
            <a:ext cx="1554120" cy="282960"/>
          </a:xfrm>
          <a:prstGeom prst="rightArrow">
            <a:avLst>
              <a:gd name="adj1" fmla="val 50000"/>
              <a:gd name="adj2" fmla="val 50000"/>
            </a:avLst>
          </a:prstGeom>
          <a:solidFill>
            <a:srgbClr val="c00000"/>
          </a:solidFill>
          <a:ln>
            <a:solidFill>
              <a:srgbClr val="c00000"/>
            </a:solidFill>
            <a:round/>
          </a:ln>
        </p:spPr>
        <p:style>
          <a:lnRef idx="2">
            <a:schemeClr val="accent1">
              <a:shade val="50000"/>
            </a:schemeClr>
          </a:lnRef>
          <a:fillRef idx="1">
            <a:schemeClr val="accent1"/>
          </a:fillRef>
          <a:effectRef idx="0">
            <a:schemeClr val="accent1"/>
          </a:effectRef>
          <a:fontRef idx="minor"/>
        </p:style>
      </p:sp>
      <p:sp>
        <p:nvSpPr>
          <p:cNvPr id="420" name="CustomShape 2"/>
          <p:cNvSpPr/>
          <p:nvPr/>
        </p:nvSpPr>
        <p:spPr>
          <a:xfrm flipH="1" rot="5400000">
            <a:off x="4291560" y="4065120"/>
            <a:ext cx="548280" cy="282960"/>
          </a:xfrm>
          <a:prstGeom prst="rightArrow">
            <a:avLst>
              <a:gd name="adj1" fmla="val 50000"/>
              <a:gd name="adj2" fmla="val 50000"/>
            </a:avLst>
          </a:prstGeom>
          <a:solidFill>
            <a:srgbClr val="c00000"/>
          </a:solidFill>
          <a:ln>
            <a:solidFill>
              <a:srgbClr val="c00000"/>
            </a:solidFill>
            <a:round/>
          </a:ln>
        </p:spPr>
        <p:style>
          <a:lnRef idx="2">
            <a:schemeClr val="accent1">
              <a:shade val="50000"/>
            </a:schemeClr>
          </a:lnRef>
          <a:fillRef idx="1">
            <a:schemeClr val="accent1"/>
          </a:fillRef>
          <a:effectRef idx="0">
            <a:schemeClr val="accent1"/>
          </a:effectRef>
          <a:fontRef idx="minor"/>
        </p:style>
      </p:sp>
      <p:sp>
        <p:nvSpPr>
          <p:cNvPr id="421" name="CustomShape 3"/>
          <p:cNvSpPr/>
          <p:nvPr/>
        </p:nvSpPr>
        <p:spPr>
          <a:xfrm flipH="1" rot="5400000">
            <a:off x="5574600" y="4654440"/>
            <a:ext cx="1544760" cy="282960"/>
          </a:xfrm>
          <a:prstGeom prst="rightArrow">
            <a:avLst>
              <a:gd name="adj1" fmla="val 50000"/>
              <a:gd name="adj2" fmla="val 50000"/>
            </a:avLst>
          </a:prstGeom>
          <a:solidFill>
            <a:srgbClr val="c00000"/>
          </a:solidFill>
          <a:ln>
            <a:solidFill>
              <a:srgbClr val="c00000"/>
            </a:solidFill>
            <a:round/>
          </a:ln>
        </p:spPr>
        <p:style>
          <a:lnRef idx="2">
            <a:schemeClr val="accent1">
              <a:shade val="50000"/>
            </a:schemeClr>
          </a:lnRef>
          <a:fillRef idx="1">
            <a:schemeClr val="accent1"/>
          </a:fillRef>
          <a:effectRef idx="0">
            <a:schemeClr val="accent1"/>
          </a:effectRef>
          <a:fontRef idx="minor"/>
        </p:style>
      </p:sp>
      <p:sp>
        <p:nvSpPr>
          <p:cNvPr id="422" name="CustomShape 4"/>
          <p:cNvSpPr/>
          <p:nvPr/>
        </p:nvSpPr>
        <p:spPr>
          <a:xfrm flipH="1" rot="5400000">
            <a:off x="7855560" y="4065120"/>
            <a:ext cx="548280" cy="282960"/>
          </a:xfrm>
          <a:prstGeom prst="rightArrow">
            <a:avLst>
              <a:gd name="adj1" fmla="val 50000"/>
              <a:gd name="adj2" fmla="val 50000"/>
            </a:avLst>
          </a:prstGeom>
          <a:solidFill>
            <a:srgbClr val="c00000"/>
          </a:solidFill>
          <a:ln>
            <a:solidFill>
              <a:srgbClr val="c00000"/>
            </a:solidFill>
            <a:round/>
          </a:ln>
        </p:spPr>
        <p:style>
          <a:lnRef idx="2">
            <a:schemeClr val="accent1">
              <a:shade val="50000"/>
            </a:schemeClr>
          </a:lnRef>
          <a:fillRef idx="1">
            <a:schemeClr val="accent1"/>
          </a:fillRef>
          <a:effectRef idx="0">
            <a:schemeClr val="accent1"/>
          </a:effectRef>
          <a:fontRef idx="minor"/>
        </p:style>
      </p:sp>
      <p:sp>
        <p:nvSpPr>
          <p:cNvPr id="423" name="CustomShape 5"/>
          <p:cNvSpPr/>
          <p:nvPr/>
        </p:nvSpPr>
        <p:spPr>
          <a:xfrm>
            <a:off x="113760" y="5577840"/>
            <a:ext cx="5577480" cy="1020960"/>
          </a:xfrm>
          <a:prstGeom prst="rect">
            <a:avLst/>
          </a:prstGeom>
          <a:solidFill>
            <a:srgbClr val="ffffff"/>
          </a:solidFill>
          <a:ln>
            <a:solidFill>
              <a:srgbClr val="e91212"/>
            </a:solidFill>
          </a:ln>
        </p:spPr>
        <p:style>
          <a:lnRef idx="0"/>
          <a:fillRef idx="0"/>
          <a:effectRef idx="0"/>
          <a:fontRef idx="minor"/>
        </p:style>
        <p:txBody>
          <a:bodyPr lIns="90000" rIns="90000" tIns="45000" bIns="45000">
            <a:noAutofit/>
          </a:bodyPr>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The QR codes for each package. To be used by Field Agents in the registration of participants</a:t>
            </a:r>
            <a:endParaRPr b="0" lang="en-US" sz="2400" spc="-1" strike="noStrike">
              <a:latin typeface="Arial"/>
            </a:endParaRPr>
          </a:p>
        </p:txBody>
      </p:sp>
      <p:sp>
        <p:nvSpPr>
          <p:cNvPr id="424" name="CustomShape 6"/>
          <p:cNvSpPr/>
          <p:nvPr/>
        </p:nvSpPr>
        <p:spPr>
          <a:xfrm>
            <a:off x="3111840" y="4412520"/>
            <a:ext cx="2913840" cy="1020960"/>
          </a:xfrm>
          <a:prstGeom prst="rect">
            <a:avLst/>
          </a:prstGeom>
          <a:solidFill>
            <a:srgbClr val="ffffff"/>
          </a:solidFill>
          <a:ln>
            <a:solidFill>
              <a:srgbClr val="e91212"/>
            </a:solidFill>
          </a:ln>
        </p:spPr>
        <p:style>
          <a:lnRef idx="0"/>
          <a:fillRef idx="0"/>
          <a:effectRef idx="0"/>
          <a:fontRef idx="minor"/>
        </p:style>
        <p:txBody>
          <a:bodyPr lIns="90000" rIns="90000" tIns="45000" bIns="45000">
            <a:noAutofit/>
          </a:bodyPr>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The codes for each variety in each package</a:t>
            </a:r>
            <a:endParaRPr b="0" lang="en-US" sz="2400" spc="-1" strike="noStrike">
              <a:latin typeface="Arial"/>
            </a:endParaRPr>
          </a:p>
        </p:txBody>
      </p:sp>
      <p:sp>
        <p:nvSpPr>
          <p:cNvPr id="425" name="CustomShape 7"/>
          <p:cNvSpPr/>
          <p:nvPr/>
        </p:nvSpPr>
        <p:spPr>
          <a:xfrm>
            <a:off x="6207840" y="5568480"/>
            <a:ext cx="4033080" cy="1020960"/>
          </a:xfrm>
          <a:prstGeom prst="rect">
            <a:avLst/>
          </a:prstGeom>
          <a:solidFill>
            <a:srgbClr val="ffffff"/>
          </a:solidFill>
          <a:ln>
            <a:solidFill>
              <a:srgbClr val="e91212"/>
            </a:solidFill>
          </a:ln>
        </p:spPr>
        <p:style>
          <a:lnRef idx="0"/>
          <a:fillRef idx="0"/>
          <a:effectRef idx="0"/>
          <a:fontRef idx="minor"/>
        </p:style>
        <p:txBody>
          <a:bodyPr lIns="90000" rIns="90000" tIns="45000" bIns="45000">
            <a:noAutofit/>
          </a:bodyPr>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List of field agents with the QR to configure the ODK Collect</a:t>
            </a:r>
            <a:endParaRPr b="0" lang="en-US" sz="2400" spc="-1" strike="noStrike">
              <a:latin typeface="Arial"/>
            </a:endParaRPr>
          </a:p>
        </p:txBody>
      </p:sp>
      <p:sp>
        <p:nvSpPr>
          <p:cNvPr id="426" name="CustomShape 8"/>
          <p:cNvSpPr/>
          <p:nvPr/>
        </p:nvSpPr>
        <p:spPr>
          <a:xfrm>
            <a:off x="7579440" y="4389120"/>
            <a:ext cx="4398840" cy="1020960"/>
          </a:xfrm>
          <a:prstGeom prst="rect">
            <a:avLst/>
          </a:prstGeom>
          <a:solidFill>
            <a:srgbClr val="ffffff"/>
          </a:solidFill>
          <a:ln>
            <a:solidFill>
              <a:srgbClr val="e91212"/>
            </a:solidFill>
          </a:ln>
        </p:spPr>
        <p:style>
          <a:lnRef idx="0"/>
          <a:fillRef idx="0"/>
          <a:effectRef idx="0"/>
          <a:fontRef idx="minor"/>
        </p:style>
        <p:txBody>
          <a:bodyPr lIns="90000" rIns="90000" tIns="45000" bIns="45000">
            <a:noAutofit/>
          </a:bodyPr>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The randomization indicating where each variety were assigned</a:t>
            </a:r>
            <a:endParaRPr b="0" lang="en-US" sz="2400" spc="-1" strike="noStrike">
              <a:latin typeface="Arial"/>
            </a:endParaRPr>
          </a:p>
        </p:txBody>
      </p:sp>
    </p:spTree>
  </p:cSld>
  <mc:AlternateContent>
    <mc:Choice Requires="p14">
      <p:transition spd="slow" p14:dur="2000"/>
    </mc:Choice>
    <mc:Fallback>
      <p:transition spd="slow"/>
    </mc:Fallback>
  </mc:AlternateContent>
  <p:timing>
    <p:tnLst>
      <p:par>
        <p:cTn id="149" dur="indefinite" restart="never" nodeType="tmRoot">
          <p:childTnLst>
            <p:seq>
              <p:cTn id="150" dur="indefinite" nodeType="mainSeq"/>
              <p:prevCondLst>
                <p:cond delay="0" evt="onPrev">
                  <p:tgtEl>
                    <p:sldTgt/>
                  </p:tgtEl>
                </p:cond>
              </p:prevCondLst>
              <p:nextCondLst>
                <p:cond delay="0" evt="onNext">
                  <p:tgtEl>
                    <p:sldTgt/>
                  </p:tgtEl>
                </p:cond>
              </p:nextCondLst>
            </p:seq>
          </p:childTnLst>
        </p:cTn>
      </p:par>
    </p:tnLst>
  </p:timing>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CustomShape 1"/>
          <p:cNvSpPr/>
          <p:nvPr/>
        </p:nvSpPr>
        <p:spPr>
          <a:xfrm>
            <a:off x="838080" y="404280"/>
            <a:ext cx="10513800" cy="1240560"/>
          </a:xfrm>
          <a:prstGeom prst="rect">
            <a:avLst/>
          </a:prstGeom>
          <a:noFill/>
          <a:ln>
            <a:noFill/>
          </a:ln>
        </p:spPr>
        <p:style>
          <a:lnRef idx="0"/>
          <a:fillRef idx="0"/>
          <a:effectRef idx="0"/>
          <a:fontRef idx="minor"/>
        </p:style>
        <p:txBody>
          <a:bodyPr lIns="90000" rIns="90000" tIns="45000" bIns="45000">
            <a:noAutofit/>
          </a:bodyPr>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Cards.pdf</a:t>
            </a:r>
            <a:endParaRPr b="0" lang="en-US" sz="2400" spc="-1" strike="noStrike">
              <a:latin typeface="Arial"/>
            </a:endParaRPr>
          </a:p>
        </p:txBody>
      </p:sp>
      <p:pic>
        <p:nvPicPr>
          <p:cNvPr id="428" name="Picture 2" descr=""/>
          <p:cNvPicPr/>
          <p:nvPr/>
        </p:nvPicPr>
        <p:blipFill>
          <a:blip r:embed="rId1"/>
          <a:stretch/>
        </p:blipFill>
        <p:spPr>
          <a:xfrm>
            <a:off x="1997640" y="848880"/>
            <a:ext cx="8196120" cy="5159880"/>
          </a:xfrm>
          <a:prstGeom prst="rect">
            <a:avLst/>
          </a:prstGeom>
          <a:ln>
            <a:noFill/>
          </a:ln>
        </p:spPr>
      </p:pic>
    </p:spTree>
  </p:cSld>
  <mc:AlternateContent>
    <mc:Choice Requires="p14">
      <p:transition spd="slow" p14:dur="2000"/>
    </mc:Choice>
    <mc:Fallback>
      <p:transition spd="slow"/>
    </mc:Fallback>
  </mc:AlternateContent>
  <p:timing>
    <p:tnLst>
      <p:par>
        <p:cTn id="151" dur="indefinite" restart="never" nodeType="tmRoot">
          <p:childTnLst>
            <p:seq>
              <p:cTn id="152" dur="indefinite" nodeType="mainSeq"/>
              <p:prevCondLst>
                <p:cond delay="0" evt="onPrev">
                  <p:tgtEl>
                    <p:sldTgt/>
                  </p:tgtEl>
                </p:cond>
              </p:prevCondLst>
              <p:nextCondLst>
                <p:cond delay="0" evt="onNext">
                  <p:tgtEl>
                    <p:sldTgt/>
                  </p:tgtEl>
                </p:cond>
              </p:nextCondLst>
            </p:seq>
          </p:childTnLst>
        </p:cTn>
      </p:par>
    </p:tnLst>
  </p:timing>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CustomShape 1"/>
          <p:cNvSpPr/>
          <p:nvPr/>
        </p:nvSpPr>
        <p:spPr>
          <a:xfrm>
            <a:off x="838080" y="404280"/>
            <a:ext cx="10513800" cy="1240560"/>
          </a:xfrm>
          <a:prstGeom prst="rect">
            <a:avLst/>
          </a:prstGeom>
          <a:noFill/>
          <a:ln>
            <a:noFill/>
          </a:ln>
        </p:spPr>
        <p:style>
          <a:lnRef idx="0"/>
          <a:fillRef idx="0"/>
          <a:effectRef idx="0"/>
          <a:fontRef idx="minor"/>
        </p:style>
        <p:txBody>
          <a:bodyPr lIns="90000" rIns="90000" tIns="45000" bIns="45000">
            <a:noAutofit/>
          </a:bodyPr>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packages_testbeansvarieties.xlsx </a:t>
            </a:r>
            <a:endParaRPr b="0" lang="en-US" sz="2400" spc="-1" strike="noStrike">
              <a:latin typeface="Arial"/>
            </a:endParaRPr>
          </a:p>
        </p:txBody>
      </p:sp>
      <p:pic>
        <p:nvPicPr>
          <p:cNvPr id="430" name="" descr=""/>
          <p:cNvPicPr/>
          <p:nvPr/>
        </p:nvPicPr>
        <p:blipFill>
          <a:blip r:embed="rId1"/>
          <a:stretch/>
        </p:blipFill>
        <p:spPr>
          <a:xfrm>
            <a:off x="851400" y="1726920"/>
            <a:ext cx="10488600" cy="3403800"/>
          </a:xfrm>
          <a:prstGeom prst="rect">
            <a:avLst/>
          </a:prstGeom>
          <a:ln>
            <a:noFill/>
          </a:ln>
        </p:spPr>
      </p:pic>
    </p:spTree>
  </p:cSld>
  <mc:AlternateContent>
    <mc:Choice Requires="p14">
      <p:transition spd="slow" p14:dur="2000"/>
    </mc:Choice>
    <mc:Fallback>
      <p:transition spd="slow"/>
    </mc:Fallback>
  </mc:AlternateContent>
  <p:timing>
    <p:tnLst>
      <p:par>
        <p:cTn id="153" dur="indefinite" restart="never" nodeType="tmRoot">
          <p:childTnLst>
            <p:seq>
              <p:cTn id="154" dur="indefinite" nodeType="mainSeq"/>
              <p:prevCondLst>
                <p:cond delay="0" evt="onPrev">
                  <p:tgtEl>
                    <p:sldTgt/>
                  </p:tgtEl>
                </p:cond>
              </p:prevCondLst>
              <p:nextCondLst>
                <p:cond delay="0" evt="onNext">
                  <p:tgtEl>
                    <p:sldTgt/>
                  </p:tgtEl>
                </p:cond>
              </p:nextCondLst>
            </p:seq>
          </p:childTnLst>
        </p:cTn>
      </p:par>
    </p:tnLst>
  </p:timing>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CustomShape 1"/>
          <p:cNvSpPr/>
          <p:nvPr/>
        </p:nvSpPr>
        <p:spPr>
          <a:xfrm>
            <a:off x="838080" y="404280"/>
            <a:ext cx="10513800" cy="1240560"/>
          </a:xfrm>
          <a:prstGeom prst="rect">
            <a:avLst/>
          </a:prstGeom>
          <a:noFill/>
          <a:ln>
            <a:noFill/>
          </a:ln>
        </p:spPr>
        <p:style>
          <a:lnRef idx="0"/>
          <a:fillRef idx="0"/>
          <a:effectRef idx="0"/>
          <a:fontRef idx="minor"/>
        </p:style>
        <p:txBody>
          <a:bodyPr lIns="90000" rIns="90000" tIns="45000" bIns="45000">
            <a:noAutofit/>
          </a:bodyPr>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packages_testbeansvarieties.pdf </a:t>
            </a:r>
            <a:endParaRPr b="0" lang="en-US" sz="2400" spc="-1" strike="noStrike">
              <a:latin typeface="Arial"/>
            </a:endParaRPr>
          </a:p>
        </p:txBody>
      </p:sp>
      <p:pic>
        <p:nvPicPr>
          <p:cNvPr id="432" name="Picture 2" descr=""/>
          <p:cNvPicPr/>
          <p:nvPr/>
        </p:nvPicPr>
        <p:blipFill>
          <a:blip r:embed="rId1"/>
          <a:stretch/>
        </p:blipFill>
        <p:spPr>
          <a:xfrm>
            <a:off x="3339000" y="948240"/>
            <a:ext cx="5513760" cy="5249520"/>
          </a:xfrm>
          <a:prstGeom prst="rect">
            <a:avLst/>
          </a:prstGeom>
          <a:ln>
            <a:noFill/>
          </a:ln>
        </p:spPr>
      </p:pic>
    </p:spTree>
  </p:cSld>
  <mc:AlternateContent>
    <mc:Choice Requires="p14">
      <p:transition spd="slow" p14:dur="2000"/>
    </mc:Choice>
    <mc:Fallback>
      <p:transition spd="slow"/>
    </mc:Fallback>
  </mc:AlternateContent>
  <p:timing>
    <p:tnLst>
      <p:par>
        <p:cTn id="155" dur="indefinite" restart="never" nodeType="tmRoot">
          <p:childTnLst>
            <p:seq>
              <p:cTn id="156" dur="indefinite" nodeType="mainSeq"/>
              <p:prevCondLst>
                <p:cond delay="0" evt="onPrev">
                  <p:tgtEl>
                    <p:sldTgt/>
                  </p:tgtEl>
                </p:cond>
              </p:prevCondLst>
              <p:nextCondLst>
                <p:cond delay="0" evt="onNext">
                  <p:tgtEl>
                    <p:sldTgt/>
                  </p:tgtEl>
                </p:cond>
              </p:nextCondLst>
            </p:seq>
          </p:childTnLst>
        </p:cTn>
      </p:par>
    </p:tnLst>
  </p:timing>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CustomShape 1"/>
          <p:cNvSpPr/>
          <p:nvPr/>
        </p:nvSpPr>
        <p:spPr>
          <a:xfrm>
            <a:off x="838080" y="404280"/>
            <a:ext cx="10513800" cy="1240560"/>
          </a:xfrm>
          <a:prstGeom prst="rect">
            <a:avLst/>
          </a:prstGeom>
          <a:noFill/>
          <a:ln>
            <a:noFill/>
          </a:ln>
        </p:spPr>
        <p:style>
          <a:lnRef idx="0"/>
          <a:fillRef idx="0"/>
          <a:effectRef idx="0"/>
          <a:fontRef idx="minor"/>
        </p:style>
        <p:txBody>
          <a:bodyPr lIns="90000" rIns="90000" tIns="45000" bIns="45000">
            <a:noAutofit/>
          </a:bodyPr>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fieldagents_testbeansvarieties.pdf </a:t>
            </a:r>
            <a:endParaRPr b="0" lang="en-US" sz="2400" spc="-1" strike="noStrike">
              <a:latin typeface="Arial"/>
            </a:endParaRPr>
          </a:p>
        </p:txBody>
      </p:sp>
      <p:pic>
        <p:nvPicPr>
          <p:cNvPr id="434" name="" descr=""/>
          <p:cNvPicPr/>
          <p:nvPr/>
        </p:nvPicPr>
        <p:blipFill>
          <a:blip r:embed="rId1"/>
          <a:stretch/>
        </p:blipFill>
        <p:spPr>
          <a:xfrm>
            <a:off x="2006280" y="1767240"/>
            <a:ext cx="8342280" cy="3323160"/>
          </a:xfrm>
          <a:prstGeom prst="rect">
            <a:avLst/>
          </a:prstGeom>
          <a:ln>
            <a:noFill/>
          </a:ln>
        </p:spPr>
      </p:pic>
    </p:spTree>
  </p:cSld>
  <mc:AlternateContent>
    <mc:Choice Requires="p14">
      <p:transition spd="slow" p14:dur="2000"/>
    </mc:Choice>
    <mc:Fallback>
      <p:transition spd="slow"/>
    </mc:Fallback>
  </mc:AlternateContent>
  <p:timing>
    <p:tnLst>
      <p:par>
        <p:cTn id="157" dur="indefinite" restart="never" nodeType="tmRoot">
          <p:childTnLst>
            <p:seq>
              <p:cTn id="158"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8" name="" descr=""/>
          <p:cNvPicPr/>
          <p:nvPr/>
        </p:nvPicPr>
        <p:blipFill>
          <a:blip r:embed="rId1"/>
          <a:stretch/>
        </p:blipFill>
        <p:spPr>
          <a:xfrm>
            <a:off x="360" y="631440"/>
            <a:ext cx="12190320" cy="5594400"/>
          </a:xfrm>
          <a:prstGeom prst="rect">
            <a:avLst/>
          </a:prstGeom>
          <a:ln>
            <a:noFill/>
          </a:ln>
        </p:spPr>
      </p:pic>
      <p:sp>
        <p:nvSpPr>
          <p:cNvPr id="249" name="CustomShape 1"/>
          <p:cNvSpPr/>
          <p:nvPr/>
        </p:nvSpPr>
        <p:spPr>
          <a:xfrm>
            <a:off x="6073920" y="3164400"/>
            <a:ext cx="1969200" cy="468000"/>
          </a:xfrm>
          <a:prstGeom prst="ellipse">
            <a:avLst/>
          </a:prstGeom>
          <a:noFill/>
          <a:ln w="38160">
            <a:solidFill>
              <a:srgbClr val="c00000"/>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CustomShape 1"/>
          <p:cNvSpPr/>
          <p:nvPr/>
        </p:nvSpPr>
        <p:spPr>
          <a:xfrm>
            <a:off x="838080" y="1501920"/>
            <a:ext cx="10513800" cy="1085760"/>
          </a:xfrm>
          <a:prstGeom prst="rect">
            <a:avLst/>
          </a:prstGeom>
          <a:noFill/>
          <a:ln>
            <a:noFill/>
          </a:ln>
        </p:spPr>
        <p:style>
          <a:lnRef idx="0"/>
          <a:fillRef idx="0"/>
          <a:effectRef idx="0"/>
          <a:fontRef idx="minor"/>
        </p:style>
        <p:txBody>
          <a:bodyPr lIns="90000" rIns="90000" tIns="45000" bIns="45000">
            <a:noAutofit/>
          </a:bodyPr>
          <a:p>
            <a:pPr algn="ctr">
              <a:lnSpc>
                <a:spcPct val="90000"/>
              </a:lnSpc>
            </a:pPr>
            <a:r>
              <a:rPr b="1" lang="en-US" sz="6000" spc="-1" strike="noStrike">
                <a:solidFill>
                  <a:srgbClr val="ffffff"/>
                </a:solidFill>
                <a:latin typeface="Calibri"/>
                <a:ea typeface="DejaVu Sans"/>
              </a:rPr>
              <a:t>Connecting your project with ODK Collect</a:t>
            </a:r>
            <a:endParaRPr b="0" lang="en-US" sz="6000" spc="-1" strike="noStrike">
              <a:latin typeface="Arial"/>
            </a:endParaRPr>
          </a:p>
        </p:txBody>
      </p:sp>
      <p:sp>
        <p:nvSpPr>
          <p:cNvPr id="436" name="CustomShape 2"/>
          <p:cNvSpPr/>
          <p:nvPr/>
        </p:nvSpPr>
        <p:spPr>
          <a:xfrm>
            <a:off x="732960" y="5181840"/>
            <a:ext cx="10513800" cy="1240560"/>
          </a:xfrm>
          <a:prstGeom prst="rect">
            <a:avLst/>
          </a:prstGeom>
          <a:noFill/>
          <a:ln>
            <a:noFill/>
          </a:ln>
        </p:spPr>
        <p:style>
          <a:lnRef idx="0"/>
          <a:fillRef idx="0"/>
          <a:effectRef idx="0"/>
          <a:fontRef idx="minor"/>
        </p:style>
        <p:txBody>
          <a:bodyPr lIns="90000" rIns="90000" tIns="45000" bIns="45000">
            <a:noAutofit/>
          </a:bodyPr>
          <a:p>
            <a:pPr algn="ctr">
              <a:lnSpc>
                <a:spcPct val="90000"/>
              </a:lnSpc>
              <a:spcBef>
                <a:spcPts val="1001"/>
              </a:spcBef>
            </a:pPr>
            <a:r>
              <a:rPr b="0" lang="en-US" sz="2400" spc="-1" strike="noStrike">
                <a:solidFill>
                  <a:srgbClr val="ffffff"/>
                </a:solidFill>
                <a:latin typeface="Calibri"/>
                <a:ea typeface="DejaVu Sans"/>
              </a:rPr>
              <a:t>Here you and your Field Agents will connect your survey(s) with ODK</a:t>
            </a:r>
            <a:endParaRPr b="0" lang="en-US" sz="2400" spc="-1" strike="noStrike">
              <a:latin typeface="Arial"/>
            </a:endParaRPr>
          </a:p>
        </p:txBody>
      </p:sp>
    </p:spTree>
  </p:cSld>
  <mc:AlternateContent>
    <mc:Choice Requires="p14">
      <p:transition spd="slow" p14:dur="2000"/>
    </mc:Choice>
    <mc:Fallback>
      <p:transition spd="slow"/>
    </mc:Fallback>
  </mc:AlternateContent>
  <p:timing>
    <p:tnLst>
      <p:par>
        <p:cTn id="159" dur="indefinite" restart="never" nodeType="tmRoot">
          <p:childTnLst>
            <p:seq>
              <p:cTn id="160" dur="indefinite" nodeType="mainSeq"/>
              <p:prevCondLst>
                <p:cond delay="0" evt="onPrev">
                  <p:tgtEl>
                    <p:sldTgt/>
                  </p:tgtEl>
                </p:cond>
              </p:prevCondLst>
              <p:nextCondLst>
                <p:cond delay="0" evt="onNext">
                  <p:tgtEl>
                    <p:sldTgt/>
                  </p:tgtEl>
                </p:cond>
              </p:nextCondLst>
            </p:seq>
          </p:childTnLst>
        </p:cTn>
      </p:par>
    </p:tnLst>
  </p:timing>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7" name="Picture 2" descr=""/>
          <p:cNvPicPr/>
          <p:nvPr/>
        </p:nvPicPr>
        <p:blipFill>
          <a:blip r:embed="rId1"/>
          <a:stretch/>
        </p:blipFill>
        <p:spPr>
          <a:xfrm>
            <a:off x="1905480" y="1105560"/>
            <a:ext cx="8380440" cy="4646880"/>
          </a:xfrm>
          <a:prstGeom prst="rect">
            <a:avLst/>
          </a:prstGeom>
          <a:ln>
            <a:noFill/>
          </a:ln>
        </p:spPr>
      </p:pic>
    </p:spTree>
  </p:cSld>
  <mc:AlternateContent>
    <mc:Choice Requires="p14">
      <p:transition spd="slow" p14:dur="2000"/>
    </mc:Choice>
    <mc:Fallback>
      <p:transition spd="slow"/>
    </mc:Fallback>
  </mc:AlternateContent>
  <p:timing>
    <p:tnLst>
      <p:par>
        <p:cTn id="161" dur="indefinite" restart="never" nodeType="tmRoot">
          <p:childTnLst>
            <p:seq>
              <p:cTn id="162" dur="indefinite" nodeType="mainSeq"/>
              <p:prevCondLst>
                <p:cond delay="0" evt="onPrev">
                  <p:tgtEl>
                    <p:sldTgt/>
                  </p:tgtEl>
                </p:cond>
              </p:prevCondLst>
              <p:nextCondLst>
                <p:cond delay="0" evt="onNext">
                  <p:tgtEl>
                    <p:sldTgt/>
                  </p:tgtEl>
                </p:cond>
              </p:nextCondLst>
            </p:seq>
          </p:childTnLst>
        </p:cTn>
      </p:par>
    </p:tnLst>
  </p:timing>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CustomShape 1"/>
          <p:cNvSpPr/>
          <p:nvPr/>
        </p:nvSpPr>
        <p:spPr>
          <a:xfrm>
            <a:off x="838080" y="404280"/>
            <a:ext cx="10513800" cy="1240560"/>
          </a:xfrm>
          <a:prstGeom prst="rect">
            <a:avLst/>
          </a:prstGeom>
          <a:noFill/>
          <a:ln>
            <a:noFill/>
          </a:ln>
        </p:spPr>
        <p:style>
          <a:lnRef idx="0"/>
          <a:fillRef idx="0"/>
          <a:effectRef idx="0"/>
          <a:fontRef idx="minor"/>
        </p:style>
        <p:txBody>
          <a:bodyPr lIns="90000" rIns="90000" tIns="45000" bIns="45000">
            <a:noAutofit/>
          </a:bodyPr>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https://play.google.com/store/apps/details?id=org.odk.collect.android </a:t>
            </a:r>
            <a:endParaRPr b="0" lang="en-US" sz="2400" spc="-1" strike="noStrike">
              <a:latin typeface="Arial"/>
            </a:endParaRPr>
          </a:p>
        </p:txBody>
      </p:sp>
      <p:pic>
        <p:nvPicPr>
          <p:cNvPr id="439" name="Picture 2" descr=""/>
          <p:cNvPicPr/>
          <p:nvPr/>
        </p:nvPicPr>
        <p:blipFill>
          <a:blip r:embed="rId1"/>
          <a:stretch/>
        </p:blipFill>
        <p:spPr>
          <a:xfrm>
            <a:off x="2363760" y="1262520"/>
            <a:ext cx="7513200" cy="5367600"/>
          </a:xfrm>
          <a:prstGeom prst="rect">
            <a:avLst/>
          </a:prstGeom>
          <a:ln>
            <a:noFill/>
          </a:ln>
        </p:spPr>
      </p:pic>
      <p:sp>
        <p:nvSpPr>
          <p:cNvPr id="440" name="CustomShape 2"/>
          <p:cNvSpPr/>
          <p:nvPr/>
        </p:nvSpPr>
        <p:spPr>
          <a:xfrm>
            <a:off x="557640" y="5288040"/>
            <a:ext cx="4105440" cy="1020960"/>
          </a:xfrm>
          <a:prstGeom prst="rect">
            <a:avLst/>
          </a:prstGeom>
          <a:solidFill>
            <a:srgbClr val="ffffff"/>
          </a:solidFill>
          <a:ln>
            <a:solidFill>
              <a:srgbClr val="e91212"/>
            </a:solidFill>
          </a:ln>
        </p:spPr>
        <p:style>
          <a:lnRef idx="0"/>
          <a:fillRef idx="0"/>
          <a:effectRef idx="0"/>
          <a:fontRef idx="minor"/>
        </p:style>
        <p:txBody>
          <a:bodyPr lIns="90000" rIns="90000" tIns="45000" bIns="45000">
            <a:noAutofit/>
          </a:bodyPr>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Download the app in the Field Agent Android smartphone</a:t>
            </a:r>
            <a:endParaRPr b="0" lang="en-US" sz="2400" spc="-1" strike="noStrike">
              <a:latin typeface="Arial"/>
            </a:endParaRPr>
          </a:p>
        </p:txBody>
      </p:sp>
    </p:spTree>
  </p:cSld>
  <mc:AlternateContent>
    <mc:Choice Requires="p14">
      <p:transition spd="slow" p14:dur="2000"/>
    </mc:Choice>
    <mc:Fallback>
      <p:transition spd="slow"/>
    </mc:Fallback>
  </mc:AlternateContent>
  <p:timing>
    <p:tnLst>
      <p:par>
        <p:cTn id="163" dur="indefinite" restart="never" nodeType="tmRoot">
          <p:childTnLst>
            <p:seq>
              <p:cTn id="164" dur="indefinite" nodeType="mainSeq"/>
              <p:prevCondLst>
                <p:cond delay="0" evt="onPrev">
                  <p:tgtEl>
                    <p:sldTgt/>
                  </p:tgtEl>
                </p:cond>
              </p:prevCondLst>
              <p:nextCondLst>
                <p:cond delay="0" evt="onNext">
                  <p:tgtEl>
                    <p:sldTgt/>
                  </p:tgtEl>
                </p:cond>
              </p:nextCondLst>
            </p:seq>
          </p:childTnLst>
        </p:cTn>
      </p:par>
    </p:tnLst>
  </p:timing>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CustomShape 1"/>
          <p:cNvSpPr/>
          <p:nvPr/>
        </p:nvSpPr>
        <p:spPr>
          <a:xfrm>
            <a:off x="838080" y="404280"/>
            <a:ext cx="10513800" cy="1240560"/>
          </a:xfrm>
          <a:prstGeom prst="rect">
            <a:avLst/>
          </a:prstGeom>
          <a:noFill/>
          <a:ln>
            <a:noFill/>
          </a:ln>
        </p:spPr>
        <p:style>
          <a:lnRef idx="0"/>
          <a:fillRef idx="0"/>
          <a:effectRef idx="0"/>
          <a:fontRef idx="minor"/>
        </p:style>
        <p:txBody>
          <a:bodyPr lIns="90000" rIns="90000" tIns="45000" bIns="45000">
            <a:noAutofit/>
          </a:bodyPr>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In the Field Agent smartphone:</a:t>
            </a:r>
            <a:endParaRPr b="0" lang="en-US" sz="2400" spc="-1" strike="noStrike">
              <a:latin typeface="Arial"/>
            </a:endParaRPr>
          </a:p>
        </p:txBody>
      </p:sp>
      <p:pic>
        <p:nvPicPr>
          <p:cNvPr id="442" name="Picture 2" descr=""/>
          <p:cNvPicPr/>
          <p:nvPr/>
        </p:nvPicPr>
        <p:blipFill>
          <a:blip r:embed="rId1"/>
          <a:stretch/>
        </p:blipFill>
        <p:spPr>
          <a:xfrm>
            <a:off x="838800" y="914760"/>
            <a:ext cx="2797920" cy="5758560"/>
          </a:xfrm>
          <a:prstGeom prst="rect">
            <a:avLst/>
          </a:prstGeom>
          <a:ln>
            <a:noFill/>
          </a:ln>
        </p:spPr>
      </p:pic>
      <p:pic>
        <p:nvPicPr>
          <p:cNvPr id="443" name="Picture 4" descr=""/>
          <p:cNvPicPr/>
          <p:nvPr/>
        </p:nvPicPr>
        <p:blipFill>
          <a:blip r:embed="rId2"/>
          <a:stretch/>
        </p:blipFill>
        <p:spPr>
          <a:xfrm>
            <a:off x="4177080" y="914760"/>
            <a:ext cx="2797920" cy="5758560"/>
          </a:xfrm>
          <a:prstGeom prst="rect">
            <a:avLst/>
          </a:prstGeom>
          <a:ln>
            <a:noFill/>
          </a:ln>
        </p:spPr>
      </p:pic>
      <p:pic>
        <p:nvPicPr>
          <p:cNvPr id="444" name="Picture 6" descr=""/>
          <p:cNvPicPr/>
          <p:nvPr/>
        </p:nvPicPr>
        <p:blipFill>
          <a:blip r:embed="rId3"/>
          <a:stretch/>
        </p:blipFill>
        <p:spPr>
          <a:xfrm>
            <a:off x="7515360" y="914760"/>
            <a:ext cx="2797920" cy="5758560"/>
          </a:xfrm>
          <a:prstGeom prst="rect">
            <a:avLst/>
          </a:prstGeom>
          <a:ln>
            <a:noFill/>
          </a:ln>
        </p:spPr>
      </p:pic>
      <p:sp>
        <p:nvSpPr>
          <p:cNvPr id="445" name="CustomShape 2"/>
          <p:cNvSpPr/>
          <p:nvPr/>
        </p:nvSpPr>
        <p:spPr>
          <a:xfrm>
            <a:off x="3226680" y="1121040"/>
            <a:ext cx="496440" cy="479880"/>
          </a:xfrm>
          <a:prstGeom prst="ellipse">
            <a:avLst/>
          </a:prstGeom>
          <a:noFill/>
          <a:ln w="76320">
            <a:solidFill>
              <a:srgbClr val="c00000"/>
            </a:solidFill>
            <a:round/>
          </a:ln>
        </p:spPr>
        <p:style>
          <a:lnRef idx="2">
            <a:schemeClr val="accent1">
              <a:shade val="50000"/>
            </a:schemeClr>
          </a:lnRef>
          <a:fillRef idx="1">
            <a:schemeClr val="accent1"/>
          </a:fillRef>
          <a:effectRef idx="0">
            <a:schemeClr val="accent1"/>
          </a:effectRef>
          <a:fontRef idx="minor"/>
        </p:style>
      </p:sp>
      <p:sp>
        <p:nvSpPr>
          <p:cNvPr id="446" name="CustomShape 3"/>
          <p:cNvSpPr/>
          <p:nvPr/>
        </p:nvSpPr>
        <p:spPr>
          <a:xfrm>
            <a:off x="5433120" y="1794600"/>
            <a:ext cx="1081440" cy="479880"/>
          </a:xfrm>
          <a:prstGeom prst="ellipse">
            <a:avLst/>
          </a:prstGeom>
          <a:noFill/>
          <a:ln w="76320">
            <a:solidFill>
              <a:srgbClr val="c00000"/>
            </a:solidFill>
            <a:round/>
          </a:ln>
        </p:spPr>
        <p:style>
          <a:lnRef idx="2">
            <a:schemeClr val="accent1">
              <a:shade val="50000"/>
            </a:schemeClr>
          </a:lnRef>
          <a:fillRef idx="1">
            <a:schemeClr val="accent1"/>
          </a:fillRef>
          <a:effectRef idx="0">
            <a:schemeClr val="accent1"/>
          </a:effectRef>
          <a:fontRef idx="minor"/>
        </p:style>
      </p:sp>
      <p:sp>
        <p:nvSpPr>
          <p:cNvPr id="447" name="CustomShape 4"/>
          <p:cNvSpPr/>
          <p:nvPr/>
        </p:nvSpPr>
        <p:spPr>
          <a:xfrm>
            <a:off x="7338240" y="2979360"/>
            <a:ext cx="2411280" cy="644040"/>
          </a:xfrm>
          <a:prstGeom prst="ellipse">
            <a:avLst/>
          </a:prstGeom>
          <a:noFill/>
          <a:ln w="76320">
            <a:solidFill>
              <a:srgbClr val="c00000"/>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165" dur="indefinite" restart="never" nodeType="tmRoot">
          <p:childTnLst>
            <p:seq>
              <p:cTn id="166" dur="indefinite" nodeType="mainSeq"/>
              <p:prevCondLst>
                <p:cond delay="0" evt="onPrev">
                  <p:tgtEl>
                    <p:sldTgt/>
                  </p:tgtEl>
                </p:cond>
              </p:prevCondLst>
              <p:nextCondLst>
                <p:cond delay="0" evt="onNext">
                  <p:tgtEl>
                    <p:sldTgt/>
                  </p:tgtEl>
                </p:cond>
              </p:nextCondLst>
            </p:seq>
          </p:childTnLst>
        </p:cTn>
      </p:par>
    </p:tnLst>
  </p:timing>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8" name="" descr=""/>
          <p:cNvPicPr/>
          <p:nvPr/>
        </p:nvPicPr>
        <p:blipFill>
          <a:blip r:embed="rId1"/>
          <a:stretch/>
        </p:blipFill>
        <p:spPr>
          <a:xfrm>
            <a:off x="457200" y="182880"/>
            <a:ext cx="3582720" cy="6369840"/>
          </a:xfrm>
          <a:prstGeom prst="rect">
            <a:avLst/>
          </a:prstGeom>
          <a:ln>
            <a:noFill/>
          </a:ln>
        </p:spPr>
      </p:pic>
      <p:sp>
        <p:nvSpPr>
          <p:cNvPr id="449" name="CustomShape 1"/>
          <p:cNvSpPr/>
          <p:nvPr/>
        </p:nvSpPr>
        <p:spPr>
          <a:xfrm>
            <a:off x="274320" y="4297680"/>
            <a:ext cx="3765600" cy="640080"/>
          </a:xfrm>
          <a:prstGeom prst="ellipse">
            <a:avLst/>
          </a:prstGeom>
          <a:noFill/>
          <a:ln w="76320">
            <a:solidFill>
              <a:srgbClr val="c00000"/>
            </a:solidFill>
            <a:round/>
          </a:ln>
        </p:spPr>
        <p:style>
          <a:lnRef idx="2">
            <a:schemeClr val="accent1">
              <a:shade val="50000"/>
            </a:schemeClr>
          </a:lnRef>
          <a:fillRef idx="1">
            <a:schemeClr val="accent1"/>
          </a:fillRef>
          <a:effectRef idx="0">
            <a:schemeClr val="accent1"/>
          </a:effectRef>
          <a:fontRef idx="minor"/>
        </p:style>
      </p:sp>
      <p:sp>
        <p:nvSpPr>
          <p:cNvPr id="450" name="CustomShape 2"/>
          <p:cNvSpPr/>
          <p:nvPr/>
        </p:nvSpPr>
        <p:spPr>
          <a:xfrm>
            <a:off x="5282280" y="1645920"/>
            <a:ext cx="5141880" cy="1097280"/>
          </a:xfrm>
          <a:prstGeom prst="rect">
            <a:avLst/>
          </a:prstGeom>
          <a:solidFill>
            <a:srgbClr val="ffffff"/>
          </a:solidFill>
          <a:ln>
            <a:solidFill>
              <a:srgbClr val="e91212"/>
            </a:solidFill>
          </a:ln>
        </p:spPr>
        <p:style>
          <a:lnRef idx="0"/>
          <a:fillRef idx="0"/>
          <a:effectRef idx="0"/>
          <a:fontRef idx="minor"/>
        </p:style>
        <p:txBody>
          <a:bodyPr lIns="90000" rIns="90000" tIns="45000" bIns="45000">
            <a:noAutofit/>
          </a:bodyPr>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The field agents must scan their corresponding QR to configure the ODK Collect.</a:t>
            </a:r>
            <a:endParaRPr b="0" lang="en-US" sz="2400" spc="-1" strike="noStrike">
              <a:latin typeface="Arial"/>
            </a:endParaRPr>
          </a:p>
        </p:txBody>
      </p:sp>
    </p:spTree>
  </p:cSld>
  <mc:AlternateContent>
    <mc:Choice Requires="p14">
      <p:transition spd="slow" p14:dur="2000"/>
    </mc:Choice>
    <mc:Fallback>
      <p:transition spd="slow"/>
    </mc:Fallback>
  </mc:AlternateContent>
  <p:timing>
    <p:tnLst>
      <p:par>
        <p:cTn id="167" dur="indefinite" restart="never" nodeType="tmRoot">
          <p:childTnLst>
            <p:seq>
              <p:cTn id="168" dur="indefinite" nodeType="mainSeq"/>
              <p:prevCondLst>
                <p:cond delay="0" evt="onPrev">
                  <p:tgtEl>
                    <p:sldTgt/>
                  </p:tgtEl>
                </p:cond>
              </p:prevCondLst>
              <p:nextCondLst>
                <p:cond delay="0" evt="onNext">
                  <p:tgtEl>
                    <p:sldTgt/>
                  </p:tgtEl>
                </p:cond>
              </p:nextCondLst>
            </p:seq>
          </p:childTnLst>
        </p:cTn>
      </p:par>
    </p:tnLst>
  </p:timing>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1" name="Picture 2" descr=""/>
          <p:cNvPicPr/>
          <p:nvPr/>
        </p:nvPicPr>
        <p:blipFill>
          <a:blip r:embed="rId1"/>
          <a:stretch/>
        </p:blipFill>
        <p:spPr>
          <a:xfrm>
            <a:off x="607320" y="583200"/>
            <a:ext cx="2797920" cy="5758560"/>
          </a:xfrm>
          <a:prstGeom prst="rect">
            <a:avLst/>
          </a:prstGeom>
          <a:ln>
            <a:noFill/>
          </a:ln>
        </p:spPr>
      </p:pic>
      <p:pic>
        <p:nvPicPr>
          <p:cNvPr id="452" name="Picture 4" descr=""/>
          <p:cNvPicPr/>
          <p:nvPr/>
        </p:nvPicPr>
        <p:blipFill>
          <a:blip r:embed="rId2"/>
          <a:stretch/>
        </p:blipFill>
        <p:spPr>
          <a:xfrm>
            <a:off x="3732480" y="583200"/>
            <a:ext cx="2797920" cy="5758560"/>
          </a:xfrm>
          <a:prstGeom prst="rect">
            <a:avLst/>
          </a:prstGeom>
          <a:ln>
            <a:noFill/>
          </a:ln>
        </p:spPr>
      </p:pic>
      <p:sp>
        <p:nvSpPr>
          <p:cNvPr id="453" name="CustomShape 1"/>
          <p:cNvSpPr/>
          <p:nvPr/>
        </p:nvSpPr>
        <p:spPr>
          <a:xfrm>
            <a:off x="1324440" y="4271400"/>
            <a:ext cx="1417320" cy="479880"/>
          </a:xfrm>
          <a:prstGeom prst="ellipse">
            <a:avLst/>
          </a:prstGeom>
          <a:noFill/>
          <a:ln w="76320">
            <a:solidFill>
              <a:srgbClr val="c00000"/>
            </a:solidFill>
            <a:round/>
          </a:ln>
        </p:spPr>
        <p:style>
          <a:lnRef idx="2">
            <a:schemeClr val="accent1">
              <a:shade val="50000"/>
            </a:schemeClr>
          </a:lnRef>
          <a:fillRef idx="1">
            <a:schemeClr val="accent1"/>
          </a:fillRef>
          <a:effectRef idx="0">
            <a:schemeClr val="accent1"/>
          </a:effectRef>
          <a:fontRef idx="minor"/>
        </p:style>
      </p:sp>
      <p:sp>
        <p:nvSpPr>
          <p:cNvPr id="454" name="CustomShape 2"/>
          <p:cNvSpPr/>
          <p:nvPr/>
        </p:nvSpPr>
        <p:spPr>
          <a:xfrm>
            <a:off x="3713040" y="1333440"/>
            <a:ext cx="1417320" cy="479880"/>
          </a:xfrm>
          <a:prstGeom prst="ellipse">
            <a:avLst/>
          </a:prstGeom>
          <a:noFill/>
          <a:ln w="76320">
            <a:solidFill>
              <a:srgbClr val="c00000"/>
            </a:solidFill>
            <a:round/>
          </a:ln>
        </p:spPr>
        <p:style>
          <a:lnRef idx="2">
            <a:schemeClr val="accent1">
              <a:shade val="50000"/>
            </a:schemeClr>
          </a:lnRef>
          <a:fillRef idx="1">
            <a:schemeClr val="accent1"/>
          </a:fillRef>
          <a:effectRef idx="0">
            <a:schemeClr val="accent1"/>
          </a:effectRef>
          <a:fontRef idx="minor"/>
        </p:style>
      </p:sp>
      <p:sp>
        <p:nvSpPr>
          <p:cNvPr id="455" name="CustomShape 3"/>
          <p:cNvSpPr/>
          <p:nvPr/>
        </p:nvSpPr>
        <p:spPr>
          <a:xfrm>
            <a:off x="6818040" y="1738440"/>
            <a:ext cx="5141880" cy="547200"/>
          </a:xfrm>
          <a:prstGeom prst="rect">
            <a:avLst/>
          </a:prstGeom>
          <a:solidFill>
            <a:srgbClr val="ffffff"/>
          </a:solidFill>
          <a:ln>
            <a:solidFill>
              <a:srgbClr val="e91212"/>
            </a:solidFill>
          </a:ln>
        </p:spPr>
        <p:style>
          <a:lnRef idx="0"/>
          <a:fillRef idx="0"/>
          <a:effectRef idx="0"/>
          <a:fontRef idx="minor"/>
        </p:style>
        <p:txBody>
          <a:bodyPr lIns="90000" rIns="90000" tIns="45000" bIns="45000">
            <a:noAutofit/>
          </a:bodyPr>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Here is your registration form!</a:t>
            </a:r>
            <a:endParaRPr b="0" lang="en-US" sz="2400" spc="-1" strike="noStrike">
              <a:latin typeface="Arial"/>
            </a:endParaRPr>
          </a:p>
        </p:txBody>
      </p:sp>
      <p:sp>
        <p:nvSpPr>
          <p:cNvPr id="456" name="CustomShape 4"/>
          <p:cNvSpPr/>
          <p:nvPr/>
        </p:nvSpPr>
        <p:spPr>
          <a:xfrm>
            <a:off x="6822000" y="2926080"/>
            <a:ext cx="5141880" cy="1462680"/>
          </a:xfrm>
          <a:prstGeom prst="rect">
            <a:avLst/>
          </a:prstGeom>
          <a:solidFill>
            <a:srgbClr val="ffffff"/>
          </a:solidFill>
          <a:ln>
            <a:solidFill>
              <a:srgbClr val="e91212"/>
            </a:solidFill>
          </a:ln>
        </p:spPr>
        <p:style>
          <a:lnRef idx="0"/>
          <a:fillRef idx="0"/>
          <a:effectRef idx="0"/>
          <a:fontRef idx="minor"/>
        </p:style>
        <p:txBody>
          <a:bodyPr lIns="90000" rIns="90000" tIns="45000" bIns="45000">
            <a:noAutofit/>
          </a:bodyPr>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Use the QR codes in the packages pdf to connect the packages info with your participants</a:t>
            </a:r>
            <a:endParaRPr b="0" lang="en-US" sz="2400" spc="-1" strike="noStrike">
              <a:latin typeface="Arial"/>
            </a:endParaRPr>
          </a:p>
        </p:txBody>
      </p:sp>
    </p:spTree>
  </p:cSld>
  <mc:AlternateContent>
    <mc:Choice Requires="p14">
      <p:transition spd="slow" p14:dur="2000"/>
    </mc:Choice>
    <mc:Fallback>
      <p:transition spd="slow"/>
    </mc:Fallback>
  </mc:AlternateContent>
  <p:timing>
    <p:tnLst>
      <p:par>
        <p:cTn id="169" dur="indefinite" restart="never" nodeType="tmRoot">
          <p:childTnLst>
            <p:seq>
              <p:cTn id="170" dur="indefinite" nodeType="mainSeq"/>
              <p:prevCondLst>
                <p:cond delay="0" evt="onPrev">
                  <p:tgtEl>
                    <p:sldTgt/>
                  </p:tgtEl>
                </p:cond>
              </p:prevCondLst>
              <p:nextCondLst>
                <p:cond delay="0" evt="onNext">
                  <p:tgtEl>
                    <p:sldTgt/>
                  </p:tgtEl>
                </p:cond>
              </p:nextCondLst>
            </p:seq>
          </p:childTnLst>
        </p:cTn>
      </p:par>
    </p:tnLst>
  </p:timing>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7" name="Picture 2" descr=""/>
          <p:cNvPicPr/>
          <p:nvPr/>
        </p:nvPicPr>
        <p:blipFill>
          <a:blip r:embed="rId1"/>
          <a:stretch/>
        </p:blipFill>
        <p:spPr>
          <a:xfrm>
            <a:off x="369360" y="2045160"/>
            <a:ext cx="11626920" cy="4201920"/>
          </a:xfrm>
          <a:prstGeom prst="rect">
            <a:avLst/>
          </a:prstGeom>
          <a:ln>
            <a:noFill/>
          </a:ln>
        </p:spPr>
      </p:pic>
      <p:sp>
        <p:nvSpPr>
          <p:cNvPr id="458" name="CustomShape 1"/>
          <p:cNvSpPr/>
          <p:nvPr/>
        </p:nvSpPr>
        <p:spPr>
          <a:xfrm>
            <a:off x="609480" y="218880"/>
            <a:ext cx="10972440" cy="1188360"/>
          </a:xfrm>
          <a:prstGeom prst="rect">
            <a:avLst/>
          </a:prstGeom>
          <a:solidFill>
            <a:srgbClr val="ffffff"/>
          </a:solidFill>
          <a:ln>
            <a:solidFill>
              <a:srgbClr val="e91212"/>
            </a:solidFill>
          </a:ln>
        </p:spPr>
        <p:style>
          <a:lnRef idx="0"/>
          <a:fillRef idx="0"/>
          <a:effectRef idx="0"/>
          <a:fontRef idx="minor"/>
        </p:style>
        <p:txBody>
          <a:bodyPr lIns="90000" rIns="90000" tIns="45000" bIns="45000">
            <a:noAutofit/>
          </a:bodyPr>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Once you and your Field Agents have collected and submitted the registration forms the status of your project will change and you will be able to run your “data collection”</a:t>
            </a:r>
            <a:endParaRPr b="0" lang="en-US" sz="2400" spc="-1" strike="noStrike">
              <a:latin typeface="Arial"/>
            </a:endParaRPr>
          </a:p>
        </p:txBody>
      </p:sp>
    </p:spTree>
  </p:cSld>
  <mc:AlternateContent>
    <mc:Choice Requires="p14">
      <p:transition spd="slow" p14:dur="2000"/>
    </mc:Choice>
    <mc:Fallback>
      <p:transition spd="slow"/>
    </mc:Fallback>
  </mc:AlternateContent>
  <p:timing>
    <p:tnLst>
      <p:par>
        <p:cTn id="171" dur="indefinite" restart="never" nodeType="tmRoot">
          <p:childTnLst>
            <p:seq>
              <p:cTn id="172" dur="indefinite" nodeType="mainSeq"/>
              <p:prevCondLst>
                <p:cond delay="0" evt="onPrev">
                  <p:tgtEl>
                    <p:sldTgt/>
                  </p:tgtEl>
                </p:cond>
              </p:prevCondLst>
              <p:nextCondLst>
                <p:cond delay="0" evt="onNext">
                  <p:tgtEl>
                    <p:sldTgt/>
                  </p:tgtEl>
                </p:cond>
              </p:nextCondLst>
            </p:seq>
          </p:childTnLst>
        </p:cTn>
      </p:par>
    </p:tnLst>
  </p:timing>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CustomShape 1"/>
          <p:cNvSpPr/>
          <p:nvPr/>
        </p:nvSpPr>
        <p:spPr>
          <a:xfrm>
            <a:off x="6096600" y="2168280"/>
            <a:ext cx="5652360" cy="1290960"/>
          </a:xfrm>
          <a:prstGeom prst="rect">
            <a:avLst/>
          </a:prstGeom>
          <a:noFill/>
          <a:ln>
            <a:noFill/>
          </a:ln>
        </p:spPr>
        <p:style>
          <a:lnRef idx="0"/>
          <a:fillRef idx="0"/>
          <a:effectRef idx="0"/>
          <a:fontRef idx="minor"/>
        </p:style>
        <p:txBody>
          <a:bodyPr lIns="90000" rIns="90000" tIns="45000" bIns="45000">
            <a:noAutofit/>
          </a:bodyPr>
          <a:p>
            <a:pPr algn="ctr"/>
            <a:r>
              <a:rPr b="1" lang="en-US" sz="6600" spc="-1" strike="noStrike">
                <a:solidFill>
                  <a:srgbClr val="ffffff"/>
                </a:solidFill>
                <a:latin typeface="Calibri"/>
                <a:ea typeface="DejaVu Sans"/>
              </a:rPr>
              <a:t>Thank you!</a:t>
            </a:r>
            <a:endParaRPr b="0" lang="en-US" sz="6600" spc="-1" strike="noStrike">
              <a:latin typeface="Arial"/>
            </a:endParaRPr>
          </a:p>
        </p:txBody>
      </p:sp>
      <p:sp>
        <p:nvSpPr>
          <p:cNvPr id="460" name="CustomShape 2"/>
          <p:cNvSpPr/>
          <p:nvPr/>
        </p:nvSpPr>
        <p:spPr>
          <a:xfrm>
            <a:off x="6095880" y="3962160"/>
            <a:ext cx="5652720" cy="1852560"/>
          </a:xfrm>
          <a:prstGeom prst="rect">
            <a:avLst/>
          </a:prstGeom>
          <a:noFill/>
          <a:ln>
            <a:noFill/>
          </a:ln>
        </p:spPr>
        <p:style>
          <a:lnRef idx="0"/>
          <a:fillRef idx="0"/>
          <a:effectRef idx="0"/>
          <a:fontRef idx="minor"/>
        </p:style>
        <p:txBody>
          <a:bodyPr lIns="90000" rIns="90000" tIns="45000" bIns="45000">
            <a:noAutofit/>
          </a:bodyPr>
          <a:p>
            <a:pPr algn="ctr">
              <a:lnSpc>
                <a:spcPct val="90000"/>
              </a:lnSpc>
              <a:spcBef>
                <a:spcPts val="1001"/>
              </a:spcBef>
            </a:pPr>
            <a:r>
              <a:rPr b="1" lang="en-US" sz="2200" spc="-1" strike="noStrike">
                <a:solidFill>
                  <a:srgbClr val="ffffff"/>
                </a:solidFill>
                <a:latin typeface="Calibri"/>
                <a:ea typeface="DejaVu Sans"/>
              </a:rPr>
              <a:t>Author</a:t>
            </a:r>
            <a:endParaRPr b="0" lang="en-US" sz="2200" spc="-1" strike="noStrike">
              <a:latin typeface="Arial"/>
            </a:endParaRPr>
          </a:p>
          <a:p>
            <a:pPr algn="ctr">
              <a:lnSpc>
                <a:spcPct val="90000"/>
              </a:lnSpc>
              <a:spcBef>
                <a:spcPts val="1001"/>
              </a:spcBef>
            </a:pPr>
            <a:r>
              <a:rPr b="0" lang="en-US" sz="2200" spc="-1" strike="noStrike">
                <a:solidFill>
                  <a:srgbClr val="ffffff"/>
                </a:solidFill>
                <a:latin typeface="Calibri"/>
                <a:ea typeface="DejaVu Sans"/>
              </a:rPr>
              <a:t>Kauê de Sousa</a:t>
            </a:r>
            <a:endParaRPr b="0" lang="en-US" sz="2200" spc="-1" strike="noStrike">
              <a:latin typeface="Arial"/>
            </a:endParaRPr>
          </a:p>
          <a:p>
            <a:pPr algn="ctr">
              <a:lnSpc>
                <a:spcPct val="90000"/>
              </a:lnSpc>
              <a:spcBef>
                <a:spcPts val="1001"/>
              </a:spcBef>
            </a:pPr>
            <a:r>
              <a:rPr b="0" lang="en-US" sz="2200" spc="-1" strike="noStrike">
                <a:solidFill>
                  <a:srgbClr val="ffffff"/>
                </a:solidFill>
                <a:latin typeface="Calibri"/>
                <a:ea typeface="DejaVu Sans"/>
              </a:rPr>
              <a:t>Brandon Madriz Araya</a:t>
            </a:r>
            <a:endParaRPr b="0" lang="en-US" sz="2200" spc="-1" strike="noStrike">
              <a:latin typeface="Arial"/>
            </a:endParaRPr>
          </a:p>
          <a:p>
            <a:pPr algn="ctr">
              <a:lnSpc>
                <a:spcPct val="90000"/>
              </a:lnSpc>
              <a:spcBef>
                <a:spcPts val="1001"/>
              </a:spcBef>
            </a:pPr>
            <a:endParaRPr b="0" lang="en-US" sz="2200" spc="-1" strike="noStrike">
              <a:latin typeface="Arial"/>
            </a:endParaRPr>
          </a:p>
          <a:p>
            <a:pPr algn="ctr">
              <a:lnSpc>
                <a:spcPct val="90000"/>
              </a:lnSpc>
              <a:spcBef>
                <a:spcPts val="1001"/>
              </a:spcBef>
            </a:pPr>
            <a:r>
              <a:rPr b="0" lang="en-US" sz="2200" spc="-1" strike="noStrike">
                <a:solidFill>
                  <a:srgbClr val="ffffff"/>
                </a:solidFill>
                <a:latin typeface="Calibri"/>
                <a:ea typeface="DejaVu Sans"/>
              </a:rPr>
              <a:t>k.desousa@cgiar.org</a:t>
            </a:r>
            <a:endParaRPr b="0" lang="en-US" sz="2200" spc="-1" strike="noStrike">
              <a:latin typeface="Arial"/>
            </a:endParaRPr>
          </a:p>
          <a:p>
            <a:pPr algn="ctr">
              <a:lnSpc>
                <a:spcPct val="90000"/>
              </a:lnSpc>
              <a:spcBef>
                <a:spcPts val="1001"/>
              </a:spcBef>
            </a:pPr>
            <a:r>
              <a:rPr b="0" lang="en-US" sz="2200" spc="-1" strike="noStrike">
                <a:solidFill>
                  <a:srgbClr val="ffffff"/>
                </a:solidFill>
                <a:latin typeface="Calibri"/>
                <a:ea typeface="DejaVu Sans"/>
              </a:rPr>
              <a:t>b.madriz@cgiar.org</a:t>
            </a:r>
            <a:endParaRPr b="0" lang="en-US" sz="2200" spc="-1" strike="noStrike">
              <a:latin typeface="Arial"/>
            </a:endParaRPr>
          </a:p>
          <a:p>
            <a:pPr algn="ctr">
              <a:lnSpc>
                <a:spcPct val="90000"/>
              </a:lnSpc>
              <a:spcBef>
                <a:spcPts val="1001"/>
              </a:spcBef>
            </a:pPr>
            <a:endParaRPr b="0" lang="en-US" sz="2200" spc="-1" strike="noStrike">
              <a:latin typeface="Arial"/>
            </a:endParaRPr>
          </a:p>
        </p:txBody>
      </p:sp>
    </p:spTree>
  </p:cSld>
  <mc:AlternateContent>
    <mc:Choice Requires="p14">
      <p:transition spd="slow" p14:dur="2000"/>
    </mc:Choice>
    <mc:Fallback>
      <p:transition spd="slow"/>
    </mc:Fallback>
  </mc:AlternateContent>
  <p:timing>
    <p:tnLst>
      <p:par>
        <p:cTn id="173" dur="indefinite" restart="never" nodeType="tmRoot">
          <p:childTnLst>
            <p:seq>
              <p:cTn id="174"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CustomShape 1"/>
          <p:cNvSpPr/>
          <p:nvPr/>
        </p:nvSpPr>
        <p:spPr>
          <a:xfrm>
            <a:off x="838080" y="404280"/>
            <a:ext cx="10513800" cy="1240560"/>
          </a:xfrm>
          <a:prstGeom prst="rect">
            <a:avLst/>
          </a:prstGeom>
          <a:noFill/>
          <a:ln>
            <a:noFill/>
          </a:ln>
        </p:spPr>
        <p:style>
          <a:lnRef idx="0"/>
          <a:fillRef idx="0"/>
          <a:effectRef idx="0"/>
          <a:fontRef idx="minor"/>
        </p:style>
        <p:txBody>
          <a:bodyPr lIns="90000" rIns="90000" tIns="45000" bIns="45000">
            <a:noAutofit/>
          </a:bodyPr>
          <a:p>
            <a:pPr marL="228600" indent="-226800">
              <a:lnSpc>
                <a:spcPct val="90000"/>
              </a:lnSpc>
              <a:spcBef>
                <a:spcPts val="1001"/>
              </a:spcBef>
              <a:buClr>
                <a:srgbClr val="3b3838"/>
              </a:buClr>
              <a:buFont typeface="Arial"/>
              <a:buChar char="•"/>
            </a:pPr>
            <a:r>
              <a:rPr b="0" lang="en-US" sz="2400" spc="-1" strike="noStrike">
                <a:solidFill>
                  <a:srgbClr val="3b3838"/>
                </a:solidFill>
                <a:latin typeface="Calibri"/>
                <a:ea typeface="DejaVu Sans"/>
              </a:rPr>
              <a:t>Here you add your project details</a:t>
            </a:r>
            <a:endParaRPr b="0" lang="en-US" sz="2400" spc="-1" strike="noStrike">
              <a:latin typeface="Arial"/>
            </a:endParaRPr>
          </a:p>
        </p:txBody>
      </p:sp>
      <p:pic>
        <p:nvPicPr>
          <p:cNvPr id="251" name="" descr=""/>
          <p:cNvPicPr/>
          <p:nvPr/>
        </p:nvPicPr>
        <p:blipFill>
          <a:blip r:embed="rId1"/>
          <a:stretch/>
        </p:blipFill>
        <p:spPr>
          <a:xfrm>
            <a:off x="3553560" y="1001880"/>
            <a:ext cx="5083560" cy="5645520"/>
          </a:xfrm>
          <a:prstGeom prst="rect">
            <a:avLst/>
          </a:prstGeom>
          <a:ln>
            <a:noFill/>
          </a:ln>
        </p:spPr>
      </p:pic>
    </p:spTree>
  </p:cSld>
  <mc:AlternateContent>
    <mc:Choice Requires="p14">
      <p:transition spd="slow" p14:dur="2000"/>
    </mc:Choice>
    <mc:Fallback>
      <p:transition spd="slow"/>
    </mc:Fallback>
  </mc:AlternateContent>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3366"/>
      </a:dk2>
      <a:lt2>
        <a:srgbClr val="e7e6e6"/>
      </a:lt2>
      <a:accent1>
        <a:srgbClr val="006eb6"/>
      </a:accent1>
      <a:accent2>
        <a:srgbClr val="98ca45"/>
      </a:accent2>
      <a:accent3>
        <a:srgbClr val="358540"/>
      </a:accent3>
      <a:accent4>
        <a:srgbClr val="f7d93d"/>
      </a:accent4>
      <a:accent5>
        <a:srgbClr val="f78b33"/>
      </a:accent5>
      <a:accent6>
        <a:srgbClr val="8f3f98"/>
      </a:accent6>
      <a:hlink>
        <a:srgbClr val="bb3a25"/>
      </a:hlink>
      <a:folHlink>
        <a:srgbClr val="006eb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3366"/>
      </a:dk2>
      <a:lt2>
        <a:srgbClr val="e7e6e6"/>
      </a:lt2>
      <a:accent1>
        <a:srgbClr val="006eb6"/>
      </a:accent1>
      <a:accent2>
        <a:srgbClr val="98ca45"/>
      </a:accent2>
      <a:accent3>
        <a:srgbClr val="358540"/>
      </a:accent3>
      <a:accent4>
        <a:srgbClr val="f7d93d"/>
      </a:accent4>
      <a:accent5>
        <a:srgbClr val="f78b33"/>
      </a:accent5>
      <a:accent6>
        <a:srgbClr val="8f3f98"/>
      </a:accent6>
      <a:hlink>
        <a:srgbClr val="bb3a25"/>
      </a:hlink>
      <a:folHlink>
        <a:srgbClr val="006eb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3366"/>
      </a:dk2>
      <a:lt2>
        <a:srgbClr val="e7e6e6"/>
      </a:lt2>
      <a:accent1>
        <a:srgbClr val="006eb6"/>
      </a:accent1>
      <a:accent2>
        <a:srgbClr val="98ca45"/>
      </a:accent2>
      <a:accent3>
        <a:srgbClr val="358540"/>
      </a:accent3>
      <a:accent4>
        <a:srgbClr val="f7d93d"/>
      </a:accent4>
      <a:accent5>
        <a:srgbClr val="f78b33"/>
      </a:accent5>
      <a:accent6>
        <a:srgbClr val="8f3f98"/>
      </a:accent6>
      <a:hlink>
        <a:srgbClr val="bb3a25"/>
      </a:hlink>
      <a:folHlink>
        <a:srgbClr val="006eb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03366"/>
      </a:dk2>
      <a:lt2>
        <a:srgbClr val="e7e6e6"/>
      </a:lt2>
      <a:accent1>
        <a:srgbClr val="006eb6"/>
      </a:accent1>
      <a:accent2>
        <a:srgbClr val="98ca45"/>
      </a:accent2>
      <a:accent3>
        <a:srgbClr val="358540"/>
      </a:accent3>
      <a:accent4>
        <a:srgbClr val="f7d93d"/>
      </a:accent4>
      <a:accent5>
        <a:srgbClr val="f78b33"/>
      </a:accent5>
      <a:accent6>
        <a:srgbClr val="8f3f98"/>
      </a:accent6>
      <a:hlink>
        <a:srgbClr val="bb3a25"/>
      </a:hlink>
      <a:folHlink>
        <a:srgbClr val="006eb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03366"/>
      </a:dk2>
      <a:lt2>
        <a:srgbClr val="e7e6e6"/>
      </a:lt2>
      <a:accent1>
        <a:srgbClr val="006eb6"/>
      </a:accent1>
      <a:accent2>
        <a:srgbClr val="98ca45"/>
      </a:accent2>
      <a:accent3>
        <a:srgbClr val="358540"/>
      </a:accent3>
      <a:accent4>
        <a:srgbClr val="f7d93d"/>
      </a:accent4>
      <a:accent5>
        <a:srgbClr val="f78b33"/>
      </a:accent5>
      <a:accent6>
        <a:srgbClr val="8f3f98"/>
      </a:accent6>
      <a:hlink>
        <a:srgbClr val="bb3a25"/>
      </a:hlink>
      <a:folHlink>
        <a:srgbClr val="006eb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03366"/>
      </a:dk2>
      <a:lt2>
        <a:srgbClr val="e7e6e6"/>
      </a:lt2>
      <a:accent1>
        <a:srgbClr val="006eb6"/>
      </a:accent1>
      <a:accent2>
        <a:srgbClr val="98ca45"/>
      </a:accent2>
      <a:accent3>
        <a:srgbClr val="358540"/>
      </a:accent3>
      <a:accent4>
        <a:srgbClr val="f7d93d"/>
      </a:accent4>
      <a:accent5>
        <a:srgbClr val="f78b33"/>
      </a:accent5>
      <a:accent6>
        <a:srgbClr val="8f3f98"/>
      </a:accent6>
      <a:hlink>
        <a:srgbClr val="bb3a25"/>
      </a:hlink>
      <a:folHlink>
        <a:srgbClr val="006eb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2EAC31A130FB243A299732FB16D3406" ma:contentTypeVersion="9" ma:contentTypeDescription="Create a new document." ma:contentTypeScope="" ma:versionID="da3a3b7ced57afda942592fa8f0da0bc">
  <xsd:schema xmlns:xsd="http://www.w3.org/2001/XMLSchema" xmlns:xs="http://www.w3.org/2001/XMLSchema" xmlns:p="http://schemas.microsoft.com/office/2006/metadata/properties" xmlns:ns2="1e0c6494-4752-4cd3-a9cd-d8e65fbba871" xmlns:ns3="d9f0e262-0d7e-4afa-bfd0-525efcec3e08" targetNamespace="http://schemas.microsoft.com/office/2006/metadata/properties" ma:root="true" ma:fieldsID="f1a2124e88666e636ce02abd5552912c" ns2:_="" ns3:_="">
    <xsd:import namespace="1e0c6494-4752-4cd3-a9cd-d8e65fbba871"/>
    <xsd:import namespace="d9f0e262-0d7e-4afa-bfd0-525efcec3e0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0c6494-4752-4cd3-a9cd-d8e65fbba8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9f0e262-0d7e-4afa-bfd0-525efcec3e08"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2F1724F-E34C-44E4-AF15-5C4153526A0B}"/>
</file>

<file path=customXml/itemProps2.xml><?xml version="1.0" encoding="utf-8"?>
<ds:datastoreItem xmlns:ds="http://schemas.openxmlformats.org/officeDocument/2006/customXml" ds:itemID="{55002511-2067-49F3-BAA7-148B1E98F0BC}">
  <ds:schemaRefs>
    <ds:schemaRef ds:uri="http://schemas.microsoft.com/sharepoint/v3/contenttype/forms"/>
  </ds:schemaRefs>
</ds:datastoreItem>
</file>

<file path=customXml/itemProps3.xml><?xml version="1.0" encoding="utf-8"?>
<ds:datastoreItem xmlns:ds="http://schemas.openxmlformats.org/officeDocument/2006/customXml" ds:itemID="{56AAEBF6-E685-49FF-AB83-160D553D290F}">
  <ds:schemaRefs>
    <ds:schemaRef ds:uri="http://purl.org/dc/elements/1.1/"/>
    <ds:schemaRef ds:uri="http://schemas.microsoft.com/office/2006/metadata/properties"/>
    <ds:schemaRef ds:uri="http://schemas.openxmlformats.org/package/2006/metadata/core-properties"/>
    <ds:schemaRef ds:uri="http://www.w3.org/XML/1998/namespace"/>
    <ds:schemaRef ds:uri="http://purl.org/dc/terms/"/>
    <ds:schemaRef ds:uri="http://purl.org/dc/dcmitype/"/>
    <ds:schemaRef ds:uri="http://schemas.microsoft.com/office/2006/documentManagement/types"/>
    <ds:schemaRef ds:uri="http://schemas.microsoft.com/office/infopath/2007/PartnerControls"/>
    <ds:schemaRef ds:uri="1e0c6494-4752-4cd3-a9cd-d8e65fbba871"/>
  </ds:schemaRefs>
</ds:datastoreItem>
</file>

<file path=docProps/app.xml><?xml version="1.0" encoding="utf-8"?>
<Properties xmlns="http://schemas.openxmlformats.org/officeDocument/2006/extended-properties" xmlns:vt="http://schemas.openxmlformats.org/officeDocument/2006/docPropsVTypes">
  <Template>Alliance_template_new master 22April</Template>
  <TotalTime>162</TotalTime>
  <Application>LibreOffice/6.1.6.3$Linux_X86_64 LibreOffice_project/10$Build-3</Application>
  <Words>169</Words>
  <Paragraphs>27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2019-04-23T13:06:02Z</dcterms:created>
  <dc:creator>Capozio, Nora (Bioversity)</dc:creator>
  <dc:description/>
  <dc:language>en-US</dc:language>
  <cp:lastModifiedBy/>
  <dcterms:modified xsi:type="dcterms:W3CDTF">2020-03-06T16:13:19Z</dcterms:modified>
  <cp:revision>42</cp:revision>
  <dc:subject/>
  <dc:title>Title here (max 4 lines)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0x010100C2EAC31A130FB243A299732FB16D3406</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0</vt:i4>
  </property>
  <property fmtid="{D5CDD505-2E9C-101B-9397-08002B2CF9AE}" pid="9" name="PresentationFormat">
    <vt:lpwstr>Widescreen</vt:lpwstr>
  </property>
  <property fmtid="{D5CDD505-2E9C-101B-9397-08002B2CF9AE}" pid="10" name="ScaleCrop">
    <vt:bool>0</vt:bool>
  </property>
  <property fmtid="{D5CDD505-2E9C-101B-9397-08002B2CF9AE}" pid="11" name="ShareDoc">
    <vt:bool>0</vt:bool>
  </property>
  <property fmtid="{D5CDD505-2E9C-101B-9397-08002B2CF9AE}" pid="12" name="Slides">
    <vt:i4>8</vt:i4>
  </property>
</Properties>
</file>